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3" r:id="rId4"/>
  </p:sldMasterIdLst>
  <p:notesMasterIdLst>
    <p:notesMasterId r:id="rId19"/>
  </p:notesMasterIdLst>
  <p:handoutMasterIdLst>
    <p:handoutMasterId r:id="rId20"/>
  </p:handoutMasterIdLst>
  <p:sldIdLst>
    <p:sldId id="276" r:id="rId5"/>
    <p:sldId id="257" r:id="rId6"/>
    <p:sldId id="279" r:id="rId7"/>
    <p:sldId id="299" r:id="rId8"/>
    <p:sldId id="300" r:id="rId9"/>
    <p:sldId id="301" r:id="rId10"/>
    <p:sldId id="307" r:id="rId11"/>
    <p:sldId id="306" r:id="rId12"/>
    <p:sldId id="302" r:id="rId13"/>
    <p:sldId id="281" r:id="rId14"/>
    <p:sldId id="298" r:id="rId15"/>
    <p:sldId id="303" r:id="rId16"/>
    <p:sldId id="305" r:id="rId17"/>
    <p:sldId id="3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2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2124"/>
    <a:srgbClr val="212121"/>
    <a:srgbClr val="5C1A1D"/>
    <a:srgbClr val="0A0F1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DE5785-0AEB-4D1A-AA7C-F3F747B5CD13}" v="12" dt="2024-09-06T07:03:37.382"/>
  </p1510:revLst>
</p1510:revInfo>
</file>

<file path=ppt/tableStyles.xml><?xml version="1.0" encoding="utf-8"?>
<a:tblStyleLst xmlns:a="http://schemas.openxmlformats.org/drawingml/2006/main" def="{5FD0F851-EC5A-4D38-B0AD-8093EC10F338}">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90401" autoAdjust="0"/>
  </p:normalViewPr>
  <p:slideViewPr>
    <p:cSldViewPr snapToGrid="0">
      <p:cViewPr varScale="1">
        <p:scale>
          <a:sx n="67" d="100"/>
          <a:sy n="67" d="100"/>
        </p:scale>
        <p:origin x="644" y="32"/>
      </p:cViewPr>
      <p:guideLst>
        <p:guide orient="horz" pos="2928"/>
        <p:guide pos="3840"/>
      </p:guideLst>
    </p:cSldViewPr>
  </p:slideViewPr>
  <p:outlineViewPr>
    <p:cViewPr>
      <p:scale>
        <a:sx n="33" d="100"/>
        <a:sy n="33" d="100"/>
      </p:scale>
      <p:origin x="0" y="-5184"/>
    </p:cViewPr>
  </p:outlineViewPr>
  <p:notesTextViewPr>
    <p:cViewPr>
      <p:scale>
        <a:sx n="1" d="1"/>
        <a:sy n="1" d="1"/>
      </p:scale>
      <p:origin x="0" y="0"/>
    </p:cViewPr>
  </p:notesTextViewPr>
  <p:sorterViewPr>
    <p:cViewPr>
      <p:scale>
        <a:sx n="100" d="100"/>
        <a:sy n="100" d="100"/>
      </p:scale>
      <p:origin x="0" y="-5933"/>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B022A2D-42FA-4553-8772-8DAE87B7695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FDD895D-FAE0-4BCC-A867-FF4B70D9BF7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68A188-91E3-4091-B70E-E1E6D807C522}" type="datetimeFigureOut">
              <a:rPr lang="en-US" smtClean="0"/>
              <a:t>9/10/2024</a:t>
            </a:fld>
            <a:endParaRPr lang="en-US" dirty="0"/>
          </a:p>
        </p:txBody>
      </p:sp>
      <p:sp>
        <p:nvSpPr>
          <p:cNvPr id="4" name="Footer Placeholder 3">
            <a:extLst>
              <a:ext uri="{FF2B5EF4-FFF2-40B4-BE49-F238E27FC236}">
                <a16:creationId xmlns:a16="http://schemas.microsoft.com/office/drawing/2014/main" id="{4C4706EC-595E-4FD0-9EC4-968864CC93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699D8E-A980-43D3-BFB9-0812FFA36AB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4EE72E-E5A5-44ED-A736-DB8D8EE9B4C6}" type="slidenum">
              <a:rPr lang="en-US" smtClean="0"/>
              <a:t>‹#›</a:t>
            </a:fld>
            <a:endParaRPr lang="en-US" dirty="0"/>
          </a:p>
        </p:txBody>
      </p:sp>
    </p:spTree>
    <p:extLst>
      <p:ext uri="{BB962C8B-B14F-4D97-AF65-F5344CB8AC3E}">
        <p14:creationId xmlns:p14="http://schemas.microsoft.com/office/powerpoint/2010/main" val="394617412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3.jpg>
</file>

<file path=ppt/media/image4.jpg>
</file>

<file path=ppt/media/image5.jp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C02412-B176-4E06-823F-C66FEB3E21FB}" type="datetimeFigureOut">
              <a:rPr lang="en-US" smtClean="0"/>
              <a:t>9/10/2024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942FC2-A162-47B3-989B-571A62414964}" type="slidenum">
              <a:rPr lang="en-US" smtClean="0"/>
              <a:t>‹#›</a:t>
            </a:fld>
            <a:endParaRPr lang="en-US" dirty="0"/>
          </a:p>
        </p:txBody>
      </p:sp>
    </p:spTree>
    <p:extLst>
      <p:ext uri="{BB962C8B-B14F-4D97-AF65-F5344CB8AC3E}">
        <p14:creationId xmlns:p14="http://schemas.microsoft.com/office/powerpoint/2010/main" val="3891327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1</a:t>
            </a:fld>
            <a:endParaRPr lang="en-US" dirty="0"/>
          </a:p>
        </p:txBody>
      </p:sp>
    </p:spTree>
    <p:extLst>
      <p:ext uri="{BB962C8B-B14F-4D97-AF65-F5344CB8AC3E}">
        <p14:creationId xmlns:p14="http://schemas.microsoft.com/office/powerpoint/2010/main" val="3630900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11</a:t>
            </a:fld>
            <a:endParaRPr lang="en-US" dirty="0"/>
          </a:p>
        </p:txBody>
      </p:sp>
    </p:spTree>
    <p:extLst>
      <p:ext uri="{BB962C8B-B14F-4D97-AF65-F5344CB8AC3E}">
        <p14:creationId xmlns:p14="http://schemas.microsoft.com/office/powerpoint/2010/main" val="524091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12</a:t>
            </a:fld>
            <a:endParaRPr lang="en-US" dirty="0"/>
          </a:p>
        </p:txBody>
      </p:sp>
    </p:spTree>
    <p:extLst>
      <p:ext uri="{BB962C8B-B14F-4D97-AF65-F5344CB8AC3E}">
        <p14:creationId xmlns:p14="http://schemas.microsoft.com/office/powerpoint/2010/main" val="1572562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2</a:t>
            </a:fld>
            <a:endParaRPr lang="en-US" dirty="0"/>
          </a:p>
        </p:txBody>
      </p:sp>
    </p:spTree>
    <p:extLst>
      <p:ext uri="{BB962C8B-B14F-4D97-AF65-F5344CB8AC3E}">
        <p14:creationId xmlns:p14="http://schemas.microsoft.com/office/powerpoint/2010/main" val="4188800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3</a:t>
            </a:fld>
            <a:endParaRPr lang="en-US" dirty="0"/>
          </a:p>
        </p:txBody>
      </p:sp>
    </p:spTree>
    <p:extLst>
      <p:ext uri="{BB962C8B-B14F-4D97-AF65-F5344CB8AC3E}">
        <p14:creationId xmlns:p14="http://schemas.microsoft.com/office/powerpoint/2010/main" val="1237667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Die Energiepolitik ist ein zentrales Thema für jedes Land, insbesondere im Hinblick auf Versorgungssicherheit und Umweltverträglichkeit. In der Schweiz ist der Atomausstieg eine der größten Veränderungen in den letzten Jahren. Doch was bedeutet das für die zukünftige Energieversorgung? Das möchte ich heute näher betrachten.</a:t>
            </a:r>
          </a:p>
        </p:txBody>
      </p:sp>
      <p:sp>
        <p:nvSpPr>
          <p:cNvPr id="4" name="Slide Number Placeholder 3"/>
          <p:cNvSpPr>
            <a:spLocks noGrp="1"/>
          </p:cNvSpPr>
          <p:nvPr>
            <p:ph type="sldNum" sz="quarter" idx="5"/>
          </p:nvPr>
        </p:nvSpPr>
        <p:spPr/>
        <p:txBody>
          <a:bodyPr/>
          <a:lstStyle/>
          <a:p>
            <a:fld id="{8D942FC2-A162-47B3-989B-571A62414964}" type="slidenum">
              <a:rPr lang="en-US" smtClean="0"/>
              <a:t>4</a:t>
            </a:fld>
            <a:endParaRPr lang="en-US" dirty="0"/>
          </a:p>
        </p:txBody>
      </p:sp>
    </p:spTree>
    <p:extLst>
      <p:ext uri="{BB962C8B-B14F-4D97-AF65-F5344CB8AC3E}">
        <p14:creationId xmlns:p14="http://schemas.microsoft.com/office/powerpoint/2010/main" val="3842873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Lauf</a:t>
            </a:r>
            <a:r>
              <a:rPr lang="en-GB" dirty="0"/>
              <a:t>= </a:t>
            </a:r>
            <a:r>
              <a:rPr lang="en-GB" dirty="0" err="1"/>
              <a:t>Wasserkraft</a:t>
            </a:r>
            <a:r>
              <a:rPr lang="en-GB" dirty="0"/>
              <a:t> = </a:t>
            </a:r>
            <a:r>
              <a:rPr lang="en-GB" dirty="0" err="1"/>
              <a:t>Fluss</a:t>
            </a:r>
            <a:endParaRPr lang="en-GB" dirty="0"/>
          </a:p>
          <a:p>
            <a:r>
              <a:rPr lang="en-GB" dirty="0"/>
              <a:t>Speicher = </a:t>
            </a:r>
            <a:r>
              <a:rPr lang="en-GB" dirty="0" err="1"/>
              <a:t>Stauddamm</a:t>
            </a:r>
            <a:endParaRPr lang="en-GB" dirty="0"/>
          </a:p>
          <a:p>
            <a:r>
              <a:rPr lang="de-CH" dirty="0"/>
              <a:t>Konventionell-thermische Kraftwerke schlecht = Öl kohle etc.</a:t>
            </a:r>
          </a:p>
          <a:p>
            <a:r>
              <a:rPr lang="de-CH" dirty="0"/>
              <a:t>Konventionell-thermische Kraftwerke gut = </a:t>
            </a:r>
            <a:r>
              <a:rPr lang="de-CH" dirty="0" err="1"/>
              <a:t>biomasse</a:t>
            </a:r>
            <a:r>
              <a:rPr lang="de-CH" dirty="0"/>
              <a:t>, </a:t>
            </a:r>
            <a:r>
              <a:rPr lang="de-CH" dirty="0" err="1"/>
              <a:t>biogas</a:t>
            </a:r>
            <a:endParaRPr lang="en-GB" dirty="0"/>
          </a:p>
        </p:txBody>
      </p:sp>
      <p:sp>
        <p:nvSpPr>
          <p:cNvPr id="4" name="Slide Number Placeholder 3"/>
          <p:cNvSpPr>
            <a:spLocks noGrp="1"/>
          </p:cNvSpPr>
          <p:nvPr>
            <p:ph type="sldNum" sz="quarter" idx="5"/>
          </p:nvPr>
        </p:nvSpPr>
        <p:spPr/>
        <p:txBody>
          <a:bodyPr/>
          <a:lstStyle/>
          <a:p>
            <a:fld id="{8D942FC2-A162-47B3-989B-571A62414964}" type="slidenum">
              <a:rPr lang="en-US" smtClean="0"/>
              <a:t>5</a:t>
            </a:fld>
            <a:endParaRPr lang="en-US" dirty="0"/>
          </a:p>
        </p:txBody>
      </p:sp>
    </p:spTree>
    <p:extLst>
      <p:ext uri="{BB962C8B-B14F-4D97-AF65-F5344CB8AC3E}">
        <p14:creationId xmlns:p14="http://schemas.microsoft.com/office/powerpoint/2010/main" val="1710324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Siede</a:t>
            </a:r>
            <a:r>
              <a:rPr lang="en-GB" dirty="0"/>
              <a:t> direkt </a:t>
            </a:r>
            <a:r>
              <a:rPr lang="en-GB" dirty="0" err="1"/>
              <a:t>wasser</a:t>
            </a:r>
            <a:r>
              <a:rPr lang="en-GB" dirty="0"/>
              <a:t> </a:t>
            </a:r>
            <a:r>
              <a:rPr lang="en-GB" dirty="0" err="1"/>
              <a:t>gekocht</a:t>
            </a:r>
            <a:r>
              <a:rPr lang="en-CH" dirty="0"/>
              <a:t> = </a:t>
            </a:r>
            <a:r>
              <a:rPr lang="en-CH" dirty="0" err="1"/>
              <a:t>schelcht</a:t>
            </a:r>
            <a:endParaRPr lang="en-CH" dirty="0"/>
          </a:p>
          <a:p>
            <a:r>
              <a:rPr lang="en-GB" dirty="0" err="1"/>
              <a:t>Druck</a:t>
            </a:r>
            <a:r>
              <a:rPr lang="en-GB" dirty="0"/>
              <a:t> </a:t>
            </a:r>
            <a:r>
              <a:rPr lang="en-GB" dirty="0" err="1"/>
              <a:t>wasser</a:t>
            </a:r>
            <a:r>
              <a:rPr lang="en-GB" dirty="0"/>
              <a:t> bedeck also nicht </a:t>
            </a:r>
            <a:r>
              <a:rPr lang="en-GB" dirty="0" err="1"/>
              <a:t>kontaminiert</a:t>
            </a:r>
            <a:r>
              <a:rPr lang="en-CH" dirty="0"/>
              <a:t> = besser</a:t>
            </a:r>
          </a:p>
          <a:p>
            <a:endParaRPr lang="en-CH" dirty="0"/>
          </a:p>
          <a:p>
            <a:r>
              <a:rPr lang="en-GB" dirty="0" err="1"/>
              <a:t>Betriebssicherheit</a:t>
            </a:r>
            <a:r>
              <a:rPr lang="en-GB" dirty="0"/>
              <a:t> </a:t>
            </a:r>
            <a:r>
              <a:rPr lang="en-GB" dirty="0" err="1"/>
              <a:t>kraftwerke</a:t>
            </a:r>
            <a:endParaRPr lang="en-GB" dirty="0"/>
          </a:p>
          <a:p>
            <a:endParaRPr lang="en-GB" dirty="0"/>
          </a:p>
        </p:txBody>
      </p:sp>
      <p:sp>
        <p:nvSpPr>
          <p:cNvPr id="4" name="Slide Number Placeholder 3"/>
          <p:cNvSpPr>
            <a:spLocks noGrp="1"/>
          </p:cNvSpPr>
          <p:nvPr>
            <p:ph type="sldNum" sz="quarter" idx="5"/>
          </p:nvPr>
        </p:nvSpPr>
        <p:spPr/>
        <p:txBody>
          <a:bodyPr/>
          <a:lstStyle/>
          <a:p>
            <a:fld id="{8D942FC2-A162-47B3-989B-571A62414964}" type="slidenum">
              <a:rPr lang="en-US" smtClean="0"/>
              <a:t>6</a:t>
            </a:fld>
            <a:endParaRPr lang="en-US" dirty="0"/>
          </a:p>
        </p:txBody>
      </p:sp>
    </p:spTree>
    <p:extLst>
      <p:ext uri="{BB962C8B-B14F-4D97-AF65-F5344CB8AC3E}">
        <p14:creationId xmlns:p14="http://schemas.microsoft.com/office/powerpoint/2010/main" val="3314151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7</a:t>
            </a:fld>
            <a:endParaRPr lang="en-US" dirty="0"/>
          </a:p>
        </p:txBody>
      </p:sp>
    </p:spTree>
    <p:extLst>
      <p:ext uri="{BB962C8B-B14F-4D97-AF65-F5344CB8AC3E}">
        <p14:creationId xmlns:p14="http://schemas.microsoft.com/office/powerpoint/2010/main" val="1512729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8D942FC2-A162-47B3-989B-571A62414964}" type="slidenum">
              <a:rPr lang="en-US" smtClean="0"/>
              <a:t>9</a:t>
            </a:fld>
            <a:endParaRPr lang="en-US" dirty="0"/>
          </a:p>
        </p:txBody>
      </p:sp>
    </p:spTree>
    <p:extLst>
      <p:ext uri="{BB962C8B-B14F-4D97-AF65-F5344CB8AC3E}">
        <p14:creationId xmlns:p14="http://schemas.microsoft.com/office/powerpoint/2010/main" val="1895261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800-900 Million CHF kosten für </a:t>
            </a:r>
            <a:r>
              <a:rPr lang="de-CH" dirty="0" err="1"/>
              <a:t>nachbau</a:t>
            </a:r>
            <a:endParaRPr lang="de-CH" dirty="0"/>
          </a:p>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10</a:t>
            </a:fld>
            <a:endParaRPr lang="en-US" dirty="0"/>
          </a:p>
        </p:txBody>
      </p:sp>
    </p:spTree>
    <p:extLst>
      <p:ext uri="{BB962C8B-B14F-4D97-AF65-F5344CB8AC3E}">
        <p14:creationId xmlns:p14="http://schemas.microsoft.com/office/powerpoint/2010/main" val="2284856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5627619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8635711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410713770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hasCustomPrompt="1"/>
          </p:nvPr>
        </p:nvSpPr>
        <p:spPr>
          <a:xfrm>
            <a:off x="2197100" y="1079500"/>
            <a:ext cx="7797799" cy="2543594"/>
          </a:xfrm>
        </p:spPr>
        <p:txBody>
          <a:bodyPr anchor="b">
            <a:normAutofit/>
          </a:bodyPr>
          <a:lstStyle>
            <a:lvl1pPr algn="ctr">
              <a:defRPr sz="2800"/>
            </a:lvl1pPr>
          </a:lstStyle>
          <a:p>
            <a:r>
              <a:rPr lang="en-US" dirty="0"/>
              <a:t>Click to add title</a:t>
            </a:r>
          </a:p>
        </p:txBody>
      </p:sp>
      <p:grpSp>
        <p:nvGrpSpPr>
          <p:cNvPr id="7" name="Group 6">
            <a:extLst>
              <a:ext uri="{FF2B5EF4-FFF2-40B4-BE49-F238E27FC236}">
                <a16:creationId xmlns:a16="http://schemas.microsoft.com/office/drawing/2014/main" id="{A8224D70-2CA9-3DC4-F002-EC470A48EB82}"/>
              </a:ext>
              <a:ext uri="{C183D7F6-B498-43B3-948B-1728B52AA6E4}">
                <adec:decorative xmlns:adec="http://schemas.microsoft.com/office/drawing/2017/decorative" val="1"/>
              </a:ext>
            </a:extLst>
          </p:cNvPr>
          <p:cNvGrpSpPr/>
          <p:nvPr userDrawn="1"/>
        </p:nvGrpSpPr>
        <p:grpSpPr>
          <a:xfrm>
            <a:off x="9728046" y="4869342"/>
            <a:ext cx="1623711" cy="630920"/>
            <a:chOff x="9588346" y="4824892"/>
            <a:chExt cx="1623711" cy="630920"/>
          </a:xfrm>
        </p:grpSpPr>
        <p:sp>
          <p:nvSpPr>
            <p:cNvPr id="8" name="Freeform: Shape 15">
              <a:extLst>
                <a:ext uri="{FF2B5EF4-FFF2-40B4-BE49-F238E27FC236}">
                  <a16:creationId xmlns:a16="http://schemas.microsoft.com/office/drawing/2014/main" id="{C0B1F33F-4201-2B4E-E8EC-1D07263083EB}"/>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2ED5B178-0506-30BE-93BB-73C02006B988}"/>
                </a:ext>
              </a:extLst>
            </p:cNvPr>
            <p:cNvGrpSpPr/>
            <p:nvPr/>
          </p:nvGrpSpPr>
          <p:grpSpPr>
            <a:xfrm rot="2700000" flipH="1">
              <a:off x="10112436" y="4359902"/>
              <a:ext cx="571820" cy="1620000"/>
              <a:chOff x="8482785" y="4330454"/>
              <a:chExt cx="571820" cy="1620000"/>
            </a:xfrm>
          </p:grpSpPr>
          <p:sp>
            <p:nvSpPr>
              <p:cNvPr id="10" name="Freeform: Shape 17">
                <a:extLst>
                  <a:ext uri="{FF2B5EF4-FFF2-40B4-BE49-F238E27FC236}">
                    <a16:creationId xmlns:a16="http://schemas.microsoft.com/office/drawing/2014/main" id="{B3F854F0-E9B7-2C32-CA3C-FA9719440768}"/>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1" name="Straight Connector 10">
                <a:extLst>
                  <a:ext uri="{FF2B5EF4-FFF2-40B4-BE49-F238E27FC236}">
                    <a16:creationId xmlns:a16="http://schemas.microsoft.com/office/drawing/2014/main" id="{E8224CDA-DD93-0DF6-7DD9-8328D1606037}"/>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2" name="Straight Connector 11">
            <a:extLst>
              <a:ext uri="{FF2B5EF4-FFF2-40B4-BE49-F238E27FC236}">
                <a16:creationId xmlns:a16="http://schemas.microsoft.com/office/drawing/2014/main" id="{A3FA5F65-B2C5-BB65-83E3-F195EEE49001}"/>
              </a:ext>
              <a:ext uri="{C183D7F6-B498-43B3-948B-1728B52AA6E4}">
                <adec:decorative xmlns:adec="http://schemas.microsoft.com/office/drawing/2017/decorative" val="1"/>
              </a:ext>
            </a:extLst>
          </p:cNvPr>
          <p:cNvCxnSpPr>
            <a:cxnSpLocks/>
          </p:cNvCxnSpPr>
          <p:nvPr userDrawn="1"/>
        </p:nvCxnSpPr>
        <p:spPr>
          <a:xfrm>
            <a:off x="5826000" y="409908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8725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0C1D561-971B-43DB-A5A7-63A887A0CA6B}"/>
              </a:ext>
            </a:extLst>
          </p:cNvPr>
          <p:cNvSpPr>
            <a:spLocks noGrp="1"/>
          </p:cNvSpPr>
          <p:nvPr>
            <p:ph type="title" hasCustomPrompt="1"/>
          </p:nvPr>
        </p:nvSpPr>
        <p:spPr>
          <a:xfrm>
            <a:off x="565150" y="548640"/>
            <a:ext cx="5486400" cy="1371600"/>
          </a:xfrm>
        </p:spPr>
        <p:txBody>
          <a:bodyPr anchor="b" anchorCtr="0">
            <a:noAutofit/>
          </a:bodyPr>
          <a:lstStyle>
            <a:lvl1pPr algn="ctr">
              <a:defRPr/>
            </a:lvl1pPr>
          </a:lstStyle>
          <a:p>
            <a:pPr algn="ctr"/>
            <a:r>
              <a:rPr lang="en-US" dirty="0"/>
              <a:t>Click to add title</a:t>
            </a:r>
          </a:p>
        </p:txBody>
      </p:sp>
      <p:cxnSp>
        <p:nvCxnSpPr>
          <p:cNvPr id="9" name="Straight Connector 8">
            <a:extLst>
              <a:ext uri="{FF2B5EF4-FFF2-40B4-BE49-F238E27FC236}">
                <a16:creationId xmlns:a16="http://schemas.microsoft.com/office/drawing/2014/main" id="{8CACFD68-412E-48B4-B9EB-FEDC20A81354}"/>
              </a:ext>
              <a:ext uri="{C183D7F6-B498-43B3-948B-1728B52AA6E4}">
                <adec:decorative xmlns:adec="http://schemas.microsoft.com/office/drawing/2017/decorative" val="1"/>
              </a:ext>
            </a:extLst>
          </p:cNvPr>
          <p:cNvCxnSpPr>
            <a:cxnSpLocks/>
          </p:cNvCxnSpPr>
          <p:nvPr userDrawn="1"/>
        </p:nvCxnSpPr>
        <p:spPr>
          <a:xfrm>
            <a:off x="3023391"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4F0731E0-58E0-4382-ADA7-A9C6DE2E7E36}"/>
              </a:ext>
            </a:extLst>
          </p:cNvPr>
          <p:cNvSpPr>
            <a:spLocks noGrp="1"/>
          </p:cNvSpPr>
          <p:nvPr>
            <p:ph idx="1" hasCustomPrompt="1"/>
          </p:nvPr>
        </p:nvSpPr>
        <p:spPr>
          <a:xfrm>
            <a:off x="565149" y="2759076"/>
            <a:ext cx="5486399" cy="3009899"/>
          </a:xfrm>
        </p:spPr>
        <p:txBody>
          <a:bodyPr>
            <a:noAutofit/>
          </a:bodyPr>
          <a:lstStyle>
            <a:lvl1pPr>
              <a:lnSpc>
                <a:spcPct val="100000"/>
              </a:lnSpc>
              <a:spcBef>
                <a:spcPts val="1000"/>
              </a:spcBef>
              <a:defRPr sz="1800"/>
            </a:lvl1pPr>
            <a:lvl2pPr>
              <a:lnSpc>
                <a:spcPct val="100000"/>
              </a:lnSpc>
              <a:spcBef>
                <a:spcPts val="1000"/>
              </a:spcBef>
              <a:defRPr sz="1800"/>
            </a:lvl2pPr>
            <a:lvl3pPr>
              <a:lnSpc>
                <a:spcPct val="100000"/>
              </a:lnSpc>
              <a:spcBef>
                <a:spcPts val="1000"/>
              </a:spcBef>
              <a:defRPr sz="1600"/>
            </a:lvl3pPr>
            <a:lvl4pPr>
              <a:lnSpc>
                <a:spcPct val="100000"/>
              </a:lnSpc>
              <a:spcBef>
                <a:spcPts val="1000"/>
              </a:spcBef>
              <a:defRPr sz="1800"/>
            </a:lvl4pPr>
            <a:lvl5pPr>
              <a:lnSpc>
                <a:spcPct val="100000"/>
              </a:lnSpc>
              <a:spcBef>
                <a:spcPts val="1000"/>
              </a:spcBef>
              <a:defRPr sz="1800"/>
            </a:lvl5pPr>
            <a:lvl6pPr>
              <a:lnSpc>
                <a:spcPct val="100000"/>
              </a:lnSpc>
              <a:spcBef>
                <a:spcPts val="1000"/>
              </a:spcBef>
              <a:buClr>
                <a:schemeClr val="accent5"/>
              </a:buClr>
              <a:defRPr sz="1600"/>
            </a:lvl6pPr>
            <a:lvl7pPr>
              <a:buClr>
                <a:schemeClr val="accent5"/>
              </a:buClr>
              <a:defRPr/>
            </a:lvl7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5"/>
            <a:endParaRPr lang="en-US" dirty="0"/>
          </a:p>
          <a:p>
            <a:pPr lvl="2"/>
            <a:endParaRPr lang="en-US" dirty="0"/>
          </a:p>
        </p:txBody>
      </p:sp>
      <p:sp>
        <p:nvSpPr>
          <p:cNvPr id="11" name="Date Placeholder 3">
            <a:extLst>
              <a:ext uri="{FF2B5EF4-FFF2-40B4-BE49-F238E27FC236}">
                <a16:creationId xmlns:a16="http://schemas.microsoft.com/office/drawing/2014/main" id="{23D67752-1F0B-4C84-BBA7-A57E2793D918}"/>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2" name="Rectangle 11">
            <a:extLst>
              <a:ext uri="{FF2B5EF4-FFF2-40B4-BE49-F238E27FC236}">
                <a16:creationId xmlns:a16="http://schemas.microsoft.com/office/drawing/2014/main" id="{FA4033A0-8E66-4ABA-9E27-744642AA948F}"/>
              </a:ext>
              <a:ext uri="{C183D7F6-B498-43B3-948B-1728B52AA6E4}">
                <adec:decorative xmlns:adec="http://schemas.microsoft.com/office/drawing/2017/decorative" val="1"/>
              </a:ext>
            </a:extLst>
          </p:cNvPr>
          <p:cNvSpPr/>
          <p:nvPr userDrawn="1"/>
        </p:nvSpPr>
        <p:spPr>
          <a:xfrm>
            <a:off x="6654794"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20000"/>
                </a:prstClr>
              </a:solidFill>
              <a:effectLst/>
              <a:uLnTx/>
              <a:uFillTx/>
              <a:latin typeface="Avenir Next LT Pro Light"/>
              <a:ea typeface="+mn-ea"/>
              <a:cs typeface="+mn-cs"/>
            </a:endParaRPr>
          </a:p>
        </p:txBody>
      </p:sp>
      <p:sp>
        <p:nvSpPr>
          <p:cNvPr id="15" name="Footer Placeholder 4">
            <a:extLst>
              <a:ext uri="{FF2B5EF4-FFF2-40B4-BE49-F238E27FC236}">
                <a16:creationId xmlns:a16="http://schemas.microsoft.com/office/drawing/2014/main" id="{E8E05746-2784-43CF-84F7-0175BD650240}"/>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6" name="Slide Number Placeholder 5">
            <a:extLst>
              <a:ext uri="{FF2B5EF4-FFF2-40B4-BE49-F238E27FC236}">
                <a16:creationId xmlns:a16="http://schemas.microsoft.com/office/drawing/2014/main" id="{BB851CC3-3ED8-49E8-B8AC-6D79B036F30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grpSp>
        <p:nvGrpSpPr>
          <p:cNvPr id="2" name="Group 1">
            <a:extLst>
              <a:ext uri="{FF2B5EF4-FFF2-40B4-BE49-F238E27FC236}">
                <a16:creationId xmlns:a16="http://schemas.microsoft.com/office/drawing/2014/main" id="{F6F0BC49-315A-CF7A-E741-A8688AF53E66}"/>
              </a:ext>
            </a:extLst>
          </p:cNvPr>
          <p:cNvGrpSpPr/>
          <p:nvPr userDrawn="1"/>
        </p:nvGrpSpPr>
        <p:grpSpPr>
          <a:xfrm>
            <a:off x="9728046" y="831278"/>
            <a:ext cx="1623711" cy="630920"/>
            <a:chOff x="9588346" y="4824892"/>
            <a:chExt cx="1623711" cy="630920"/>
          </a:xfrm>
        </p:grpSpPr>
        <p:sp>
          <p:nvSpPr>
            <p:cNvPr id="3" name="Freeform: Shape 15">
              <a:extLst>
                <a:ext uri="{FF2B5EF4-FFF2-40B4-BE49-F238E27FC236}">
                  <a16:creationId xmlns:a16="http://schemas.microsoft.com/office/drawing/2014/main" id="{3FCB73E1-B061-C75F-AB29-C27CA95E57A9}"/>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94A16F89-984C-DEA8-C894-E819A7646610}"/>
                </a:ext>
              </a:extLst>
            </p:cNvPr>
            <p:cNvGrpSpPr/>
            <p:nvPr/>
          </p:nvGrpSpPr>
          <p:grpSpPr>
            <a:xfrm rot="2700000" flipH="1">
              <a:off x="10112436" y="4359902"/>
              <a:ext cx="571820" cy="1620000"/>
              <a:chOff x="8482785" y="4330454"/>
              <a:chExt cx="571820" cy="1620000"/>
            </a:xfrm>
          </p:grpSpPr>
          <p:sp>
            <p:nvSpPr>
              <p:cNvPr id="5" name="Freeform: Shape 17">
                <a:extLst>
                  <a:ext uri="{FF2B5EF4-FFF2-40B4-BE49-F238E27FC236}">
                    <a16:creationId xmlns:a16="http://schemas.microsoft.com/office/drawing/2014/main" id="{0971E16B-8BBF-40B5-5862-FAAADBF530A0}"/>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C1D464A1-0F6B-3CEE-8719-573F89E87B36}"/>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37773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9" name="Title 6">
            <a:extLst>
              <a:ext uri="{FF2B5EF4-FFF2-40B4-BE49-F238E27FC236}">
                <a16:creationId xmlns:a16="http://schemas.microsoft.com/office/drawing/2014/main" id="{D0C49A9B-EBDE-4047-884B-0860623D6391}"/>
              </a:ext>
            </a:extLst>
          </p:cNvPr>
          <p:cNvSpPr>
            <a:spLocks noGrp="1"/>
          </p:cNvSpPr>
          <p:nvPr>
            <p:ph type="ctrTitle" hasCustomPrompt="1"/>
          </p:nvPr>
        </p:nvSpPr>
        <p:spPr>
          <a:xfrm>
            <a:off x="1085851" y="2165174"/>
            <a:ext cx="6118224" cy="1554480"/>
          </a:xfrm>
        </p:spPr>
        <p:txBody>
          <a:bodyPr anchor="b">
            <a:noAutofit/>
          </a:bodyPr>
          <a:lstStyle>
            <a:lvl1pPr algn="ctr">
              <a:defRPr/>
            </a:lvl1pPr>
          </a:lstStyle>
          <a:p>
            <a:r>
              <a:rPr lang="en-US" dirty="0"/>
              <a:t>Click to add title</a:t>
            </a:r>
          </a:p>
        </p:txBody>
      </p:sp>
      <p:sp>
        <p:nvSpPr>
          <p:cNvPr id="35" name="Picture Placeholder 31">
            <a:extLst>
              <a:ext uri="{FF2B5EF4-FFF2-40B4-BE49-F238E27FC236}">
                <a16:creationId xmlns:a16="http://schemas.microsoft.com/office/drawing/2014/main" id="{99CD77F7-3095-4517-B300-DE93875DE53E}"/>
              </a:ext>
            </a:extLst>
          </p:cNvPr>
          <p:cNvSpPr>
            <a:spLocks noGrp="1"/>
          </p:cNvSpPr>
          <p:nvPr>
            <p:ph type="pic" sz="quarter" idx="13" hasCustomPrompt="1"/>
          </p:nvPr>
        </p:nvSpPr>
        <p:spPr>
          <a:xfrm>
            <a:off x="8329613" y="0"/>
            <a:ext cx="3862387" cy="2286000"/>
          </a:xfrm>
        </p:spPr>
        <p:txBody>
          <a:bodyPr>
            <a:normAutofit/>
          </a:bodyPr>
          <a:lstStyle>
            <a:lvl1pPr marL="0" indent="0" algn="ctr">
              <a:buNone/>
              <a:defRPr sz="1800"/>
            </a:lvl1pPr>
          </a:lstStyle>
          <a:p>
            <a:r>
              <a:rPr lang="en-US" dirty="0"/>
              <a:t>Click icon to add photo</a:t>
            </a:r>
          </a:p>
        </p:txBody>
      </p:sp>
      <p:sp>
        <p:nvSpPr>
          <p:cNvPr id="36" name="Picture Placeholder 31">
            <a:extLst>
              <a:ext uri="{FF2B5EF4-FFF2-40B4-BE49-F238E27FC236}">
                <a16:creationId xmlns:a16="http://schemas.microsoft.com/office/drawing/2014/main" id="{F31ECFCC-4520-48AB-A8A1-AF9FC0C055B8}"/>
              </a:ext>
            </a:extLst>
          </p:cNvPr>
          <p:cNvSpPr>
            <a:spLocks noGrp="1"/>
          </p:cNvSpPr>
          <p:nvPr>
            <p:ph type="pic" sz="quarter" idx="14" hasCustomPrompt="1"/>
          </p:nvPr>
        </p:nvSpPr>
        <p:spPr>
          <a:xfrm>
            <a:off x="8329200" y="2286000"/>
            <a:ext cx="3862387" cy="2286000"/>
          </a:xfrm>
        </p:spPr>
        <p:txBody>
          <a:bodyPr>
            <a:normAutofit/>
          </a:bodyPr>
          <a:lstStyle>
            <a:lvl1pPr marL="0" indent="0" algn="ctr">
              <a:buNone/>
              <a:defRPr sz="1800"/>
            </a:lvl1pPr>
          </a:lstStyle>
          <a:p>
            <a:r>
              <a:rPr lang="en-US" dirty="0"/>
              <a:t>Click icon to add photo</a:t>
            </a:r>
          </a:p>
        </p:txBody>
      </p:sp>
      <p:sp>
        <p:nvSpPr>
          <p:cNvPr id="37" name="Picture Placeholder 31">
            <a:extLst>
              <a:ext uri="{FF2B5EF4-FFF2-40B4-BE49-F238E27FC236}">
                <a16:creationId xmlns:a16="http://schemas.microsoft.com/office/drawing/2014/main" id="{0FDBD13C-46E7-4BB9-957D-DE2A5925521A}"/>
              </a:ext>
            </a:extLst>
          </p:cNvPr>
          <p:cNvSpPr>
            <a:spLocks noGrp="1"/>
          </p:cNvSpPr>
          <p:nvPr>
            <p:ph type="pic" sz="quarter" idx="15" hasCustomPrompt="1"/>
          </p:nvPr>
        </p:nvSpPr>
        <p:spPr>
          <a:xfrm>
            <a:off x="8329200" y="4572000"/>
            <a:ext cx="3862387" cy="2286000"/>
          </a:xfrm>
        </p:spPr>
        <p:txBody>
          <a:bodyPr>
            <a:normAutofit/>
          </a:bodyPr>
          <a:lstStyle>
            <a:lvl1pPr marL="0" indent="0" algn="ctr">
              <a:buNone/>
              <a:defRPr sz="1800"/>
            </a:lvl1pPr>
          </a:lstStyle>
          <a:p>
            <a:r>
              <a:rPr lang="en-US" dirty="0"/>
              <a:t>Click icon to add photo</a:t>
            </a:r>
          </a:p>
        </p:txBody>
      </p:sp>
      <p:grpSp>
        <p:nvGrpSpPr>
          <p:cNvPr id="12" name="Group 11">
            <a:extLst>
              <a:ext uri="{FF2B5EF4-FFF2-40B4-BE49-F238E27FC236}">
                <a16:creationId xmlns:a16="http://schemas.microsoft.com/office/drawing/2014/main" id="{85B40728-32E0-44CE-8C68-1E68245C2999}"/>
              </a:ext>
              <a:ext uri="{C183D7F6-B498-43B3-948B-1728B52AA6E4}">
                <adec:decorative xmlns:adec="http://schemas.microsoft.com/office/drawing/2017/decorative" val="1"/>
              </a:ext>
            </a:extLst>
          </p:cNvPr>
          <p:cNvGrpSpPr/>
          <p:nvPr userDrawn="1"/>
        </p:nvGrpSpPr>
        <p:grpSpPr>
          <a:xfrm>
            <a:off x="3400874" y="4194521"/>
            <a:ext cx="1481845" cy="787628"/>
            <a:chOff x="4987925" y="2840038"/>
            <a:chExt cx="2216150" cy="1177924"/>
          </a:xfrm>
        </p:grpSpPr>
        <p:sp>
          <p:nvSpPr>
            <p:cNvPr id="13" name="Rectangle 12">
              <a:extLst>
                <a:ext uri="{FF2B5EF4-FFF2-40B4-BE49-F238E27FC236}">
                  <a16:creationId xmlns:a16="http://schemas.microsoft.com/office/drawing/2014/main" id="{40A6D99A-68F3-4E08-BB89-083CE0299CE2}"/>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4" name="Rectangle 13">
              <a:extLst>
                <a:ext uri="{FF2B5EF4-FFF2-40B4-BE49-F238E27FC236}">
                  <a16:creationId xmlns:a16="http://schemas.microsoft.com/office/drawing/2014/main" id="{8B4F5556-21F4-4E26-9504-49ADE7D84749}"/>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5" name="Rectangle 14">
              <a:extLst>
                <a:ext uri="{FF2B5EF4-FFF2-40B4-BE49-F238E27FC236}">
                  <a16:creationId xmlns:a16="http://schemas.microsoft.com/office/drawing/2014/main" id="{E0E1118C-DFA4-410C-961C-BE0488441C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16" name="Group 15">
              <a:extLst>
                <a:ext uri="{FF2B5EF4-FFF2-40B4-BE49-F238E27FC236}">
                  <a16:creationId xmlns:a16="http://schemas.microsoft.com/office/drawing/2014/main" id="{B5A8ECE6-B3E3-4761-A6AD-711AF71EEA0D}"/>
                </a:ext>
              </a:extLst>
            </p:cNvPr>
            <p:cNvGrpSpPr/>
            <p:nvPr/>
          </p:nvGrpSpPr>
          <p:grpSpPr>
            <a:xfrm>
              <a:off x="5614944" y="3117662"/>
              <a:ext cx="1009280" cy="464739"/>
              <a:chOff x="4432859" y="3200647"/>
              <a:chExt cx="1009280" cy="464739"/>
            </a:xfrm>
          </p:grpSpPr>
          <p:sp>
            <p:nvSpPr>
              <p:cNvPr id="24" name="Freeform: Shape 23">
                <a:extLst>
                  <a:ext uri="{FF2B5EF4-FFF2-40B4-BE49-F238E27FC236}">
                    <a16:creationId xmlns:a16="http://schemas.microsoft.com/office/drawing/2014/main" id="{5B1F0E3F-4B5E-4F5B-93A6-CE1017521BF1}"/>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B20599F0-ACFC-4223-A598-8FFAF21406AB}"/>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17" name="Group 16">
              <a:extLst>
                <a:ext uri="{FF2B5EF4-FFF2-40B4-BE49-F238E27FC236}">
                  <a16:creationId xmlns:a16="http://schemas.microsoft.com/office/drawing/2014/main" id="{C6703144-DA66-4EFB-B790-4E044756FF37}"/>
                </a:ext>
              </a:extLst>
            </p:cNvPr>
            <p:cNvGrpSpPr/>
            <p:nvPr/>
          </p:nvGrpSpPr>
          <p:grpSpPr>
            <a:xfrm>
              <a:off x="5679979" y="2915338"/>
              <a:ext cx="1080000" cy="1080000"/>
              <a:chOff x="4497894" y="2998323"/>
              <a:chExt cx="1080000" cy="1080000"/>
            </a:xfrm>
          </p:grpSpPr>
          <p:grpSp>
            <p:nvGrpSpPr>
              <p:cNvPr id="18" name="Group 17">
                <a:extLst>
                  <a:ext uri="{FF2B5EF4-FFF2-40B4-BE49-F238E27FC236}">
                    <a16:creationId xmlns:a16="http://schemas.microsoft.com/office/drawing/2014/main" id="{63371BE5-97EB-4365-8EDA-4C634155E79F}"/>
                  </a:ext>
                </a:extLst>
              </p:cNvPr>
              <p:cNvGrpSpPr/>
              <p:nvPr/>
            </p:nvGrpSpPr>
            <p:grpSpPr>
              <a:xfrm rot="13500000">
                <a:off x="4805524" y="2998323"/>
                <a:ext cx="464739" cy="1080000"/>
                <a:chOff x="4511184" y="2470620"/>
                <a:chExt cx="464739" cy="1080000"/>
              </a:xfrm>
            </p:grpSpPr>
            <p:sp>
              <p:nvSpPr>
                <p:cNvPr id="22" name="Freeform: Shape 21">
                  <a:extLst>
                    <a:ext uri="{FF2B5EF4-FFF2-40B4-BE49-F238E27FC236}">
                      <a16:creationId xmlns:a16="http://schemas.microsoft.com/office/drawing/2014/main" id="{533C4D53-A668-4609-B338-E2D33C24A81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3" name="Straight Connector 22">
                  <a:extLst>
                    <a:ext uri="{FF2B5EF4-FFF2-40B4-BE49-F238E27FC236}">
                      <a16:creationId xmlns:a16="http://schemas.microsoft.com/office/drawing/2014/main" id="{A487C5A9-C4B3-4A68-8DFB-43F4CDB4073A}"/>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2E4A2F3-57A7-4529-A621-A36F1E777A4E}"/>
                  </a:ext>
                </a:extLst>
              </p:cNvPr>
              <p:cNvGrpSpPr/>
              <p:nvPr/>
            </p:nvGrpSpPr>
            <p:grpSpPr>
              <a:xfrm rot="8100000" flipH="1">
                <a:off x="4542572" y="2998323"/>
                <a:ext cx="464739" cy="1080000"/>
                <a:chOff x="4511184" y="2470620"/>
                <a:chExt cx="464739" cy="1080000"/>
              </a:xfrm>
            </p:grpSpPr>
            <p:sp>
              <p:nvSpPr>
                <p:cNvPr id="20" name="Freeform: Shape 19">
                  <a:extLst>
                    <a:ext uri="{FF2B5EF4-FFF2-40B4-BE49-F238E27FC236}">
                      <a16:creationId xmlns:a16="http://schemas.microsoft.com/office/drawing/2014/main" id="{1482263E-6A78-46B7-8AB8-845C9C9103B4}"/>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1" name="Straight Connector 20">
                  <a:extLst>
                    <a:ext uri="{FF2B5EF4-FFF2-40B4-BE49-F238E27FC236}">
                      <a16:creationId xmlns:a16="http://schemas.microsoft.com/office/drawing/2014/main" id="{3C7B34F9-7954-4950-ABEA-DDBFF4A4CC9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9004057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4">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1066800" y="777246"/>
            <a:ext cx="10058400" cy="1097280"/>
          </a:xfrm>
        </p:spPr>
        <p:txBody>
          <a:bodyPr wrap="square" anchor="ctr" anchorCtr="0">
            <a:normAutofit/>
          </a:bodyPr>
          <a:lstStyle>
            <a:lvl1pPr algn="ctr">
              <a:defRPr/>
            </a:lvl1pPr>
          </a:lstStyle>
          <a:p>
            <a:pPr algn="ctr"/>
            <a:r>
              <a:rPr lang="en-US" dirty="0"/>
              <a:t>Click to add title</a:t>
            </a:r>
          </a:p>
        </p:txBody>
      </p:sp>
      <p:sp>
        <p:nvSpPr>
          <p:cNvPr id="5" name="Content Placeholder 3">
            <a:extLst>
              <a:ext uri="{FF2B5EF4-FFF2-40B4-BE49-F238E27FC236}">
                <a16:creationId xmlns:a16="http://schemas.microsoft.com/office/drawing/2014/main" id="{F2B970E0-2BF6-DE0A-33F2-E136830CC0F2}"/>
              </a:ext>
            </a:extLst>
          </p:cNvPr>
          <p:cNvSpPr>
            <a:spLocks noGrp="1"/>
          </p:cNvSpPr>
          <p:nvPr>
            <p:ph sz="quarter" idx="17" hasCustomPrompt="1"/>
          </p:nvPr>
        </p:nvSpPr>
        <p:spPr>
          <a:xfrm>
            <a:off x="1711243" y="2287435"/>
            <a:ext cx="8769514" cy="3768195"/>
          </a:xfrm>
        </p:spPr>
        <p:txBody>
          <a:bodyPr tIns="182880">
            <a:noAutofit/>
          </a:bodyPr>
          <a:lstStyle>
            <a:lvl1pPr marL="283464" indent="-283464">
              <a:lnSpc>
                <a:spcPct val="100000"/>
              </a:lnSpc>
              <a:spcBef>
                <a:spcPts val="1000"/>
              </a:spcBef>
              <a:defRPr sz="1800"/>
            </a:lvl1pPr>
            <a:lvl2pPr marL="283464">
              <a:lnSpc>
                <a:spcPct val="100000"/>
              </a:lnSpc>
              <a:spcBef>
                <a:spcPts val="1000"/>
              </a:spcBef>
              <a:defRPr sz="1800"/>
            </a:lvl2pPr>
            <a:lvl3pPr indent="-283464">
              <a:lnSpc>
                <a:spcPct val="100000"/>
              </a:lnSpc>
              <a:spcBef>
                <a:spcPts val="1000"/>
              </a:spcBef>
              <a:defRPr sz="1800"/>
            </a:lvl3pPr>
            <a:lvl4pPr>
              <a:lnSpc>
                <a:spcPct val="100000"/>
              </a:lnSpc>
              <a:spcBef>
                <a:spcPts val="1000"/>
              </a:spcBef>
              <a:defRPr sz="1800"/>
            </a:lvl4pPr>
            <a:lvl5pPr indent="-283464">
              <a:lnSpc>
                <a:spcPct val="100000"/>
              </a:lnSpc>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664AFF-309D-433B-B3F0-84A98A207C67}"/>
              </a:ext>
              <a:ext uri="{C183D7F6-B498-43B3-948B-1728B52AA6E4}">
                <adec:decorative xmlns:adec="http://schemas.microsoft.com/office/drawing/2017/decorative" val="1"/>
              </a:ext>
            </a:extLst>
          </p:cNvPr>
          <p:cNvCxnSpPr>
            <a:cxnSpLocks/>
          </p:cNvCxnSpPr>
          <p:nvPr userDrawn="1"/>
        </p:nvCxnSpPr>
        <p:spPr>
          <a:xfrm>
            <a:off x="5819649" y="20574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6" name="Rectangle 5">
            <a:extLst>
              <a:ext uri="{FF2B5EF4-FFF2-40B4-BE49-F238E27FC236}">
                <a16:creationId xmlns:a16="http://schemas.microsoft.com/office/drawing/2014/main" id="{2B2C7C83-D77B-1EFF-5877-DB5DF792E80B}"/>
              </a:ext>
              <a:ext uri="{C183D7F6-B498-43B3-948B-1728B52AA6E4}">
                <adec:decorative xmlns:adec="http://schemas.microsoft.com/office/drawing/2017/decorative" val="1"/>
              </a:ext>
            </a:extLst>
          </p:cNvPr>
          <p:cNvSpPr/>
          <p:nvPr userDrawn="1"/>
        </p:nvSpPr>
        <p:spPr>
          <a:xfrm>
            <a:off x="541163" y="548640"/>
            <a:ext cx="11109674" cy="574929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39279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losing 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EF848A-75B5-49A0-A26E-E3931F22D975}"/>
              </a:ext>
            </a:extLst>
          </p:cNvPr>
          <p:cNvSpPr>
            <a:spLocks noGrp="1"/>
          </p:cNvSpPr>
          <p:nvPr>
            <p:ph type="ctrTitle" hasCustomPrompt="1"/>
          </p:nvPr>
        </p:nvSpPr>
        <p:spPr>
          <a:xfrm>
            <a:off x="3870326" y="539751"/>
            <a:ext cx="4451349" cy="2082226"/>
          </a:xfrm>
        </p:spPr>
        <p:txBody>
          <a:bodyPr anchor="b"/>
          <a:lstStyle>
            <a:lvl1pPr algn="ctr">
              <a:defRPr/>
            </a:lvl1pPr>
          </a:lstStyle>
          <a:p>
            <a:r>
              <a:rPr lang="en-US" dirty="0"/>
              <a:t>Click to add title</a:t>
            </a:r>
          </a:p>
        </p:txBody>
      </p:sp>
      <p:sp>
        <p:nvSpPr>
          <p:cNvPr id="8" name="Subtitle 7">
            <a:extLst>
              <a:ext uri="{FF2B5EF4-FFF2-40B4-BE49-F238E27FC236}">
                <a16:creationId xmlns:a16="http://schemas.microsoft.com/office/drawing/2014/main" id="{0D20A319-635D-423F-BBAC-55CDC1785605}"/>
              </a:ext>
            </a:extLst>
          </p:cNvPr>
          <p:cNvSpPr>
            <a:spLocks noGrp="1"/>
          </p:cNvSpPr>
          <p:nvPr>
            <p:ph type="subTitle" idx="1" hasCustomPrompt="1"/>
          </p:nvPr>
        </p:nvSpPr>
        <p:spPr>
          <a:xfrm>
            <a:off x="3870326" y="4248000"/>
            <a:ext cx="4451349" cy="2082226"/>
          </a:xfrm>
        </p:spPr>
        <p:txBody>
          <a:bodyPr>
            <a:normAutofit/>
          </a:bodyPr>
          <a:lstStyle>
            <a:lvl1pPr marL="0" indent="0" algn="ctr">
              <a:buNone/>
              <a:defRPr sz="1800" i="1"/>
            </a:lvl1pPr>
          </a:lstStyle>
          <a:p>
            <a:r>
              <a:rPr lang="en-US" dirty="0"/>
              <a:t>Click to add subtitle</a:t>
            </a:r>
          </a:p>
        </p:txBody>
      </p:sp>
      <p:grpSp>
        <p:nvGrpSpPr>
          <p:cNvPr id="24" name="Group 23">
            <a:extLst>
              <a:ext uri="{FF2B5EF4-FFF2-40B4-BE49-F238E27FC236}">
                <a16:creationId xmlns:a16="http://schemas.microsoft.com/office/drawing/2014/main" id="{31AFB269-EE5A-41D3-BCD6-D9F59CE699B7}"/>
              </a:ext>
              <a:ext uri="{C183D7F6-B498-43B3-948B-1728B52AA6E4}">
                <adec:decorative xmlns:adec="http://schemas.microsoft.com/office/drawing/2017/decorative" val="1"/>
              </a:ext>
            </a:extLst>
          </p:cNvPr>
          <p:cNvGrpSpPr/>
          <p:nvPr userDrawn="1"/>
        </p:nvGrpSpPr>
        <p:grpSpPr>
          <a:xfrm>
            <a:off x="5354952" y="3043393"/>
            <a:ext cx="1481845" cy="787628"/>
            <a:chOff x="4987925" y="2840038"/>
            <a:chExt cx="2216150" cy="1177924"/>
          </a:xfrm>
        </p:grpSpPr>
        <p:sp>
          <p:nvSpPr>
            <p:cNvPr id="28" name="Rectangle 27">
              <a:extLst>
                <a:ext uri="{FF2B5EF4-FFF2-40B4-BE49-F238E27FC236}">
                  <a16:creationId xmlns:a16="http://schemas.microsoft.com/office/drawing/2014/main" id="{45469245-EBD6-4BF4-B555-140F59F51604}"/>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9" name="Rectangle 28">
              <a:extLst>
                <a:ext uri="{FF2B5EF4-FFF2-40B4-BE49-F238E27FC236}">
                  <a16:creationId xmlns:a16="http://schemas.microsoft.com/office/drawing/2014/main" id="{469BCC58-7D38-43ED-B78C-2D780660AA2B}"/>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0" name="Rectangle 29">
              <a:extLst>
                <a:ext uri="{FF2B5EF4-FFF2-40B4-BE49-F238E27FC236}">
                  <a16:creationId xmlns:a16="http://schemas.microsoft.com/office/drawing/2014/main" id="{0A8F2EBB-150B-4044-A215-E7B7EAD742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33" name="Group 32">
              <a:extLst>
                <a:ext uri="{FF2B5EF4-FFF2-40B4-BE49-F238E27FC236}">
                  <a16:creationId xmlns:a16="http://schemas.microsoft.com/office/drawing/2014/main" id="{E3CC0AD8-7413-4C81-9A62-702945CC3BE8}"/>
                </a:ext>
              </a:extLst>
            </p:cNvPr>
            <p:cNvGrpSpPr/>
            <p:nvPr/>
          </p:nvGrpSpPr>
          <p:grpSpPr>
            <a:xfrm>
              <a:off x="5614944" y="3117662"/>
              <a:ext cx="1009280" cy="464739"/>
              <a:chOff x="4432859" y="3200647"/>
              <a:chExt cx="1009280" cy="464739"/>
            </a:xfrm>
          </p:grpSpPr>
          <p:sp>
            <p:nvSpPr>
              <p:cNvPr id="41" name="Freeform: Shape 40">
                <a:extLst>
                  <a:ext uri="{FF2B5EF4-FFF2-40B4-BE49-F238E27FC236}">
                    <a16:creationId xmlns:a16="http://schemas.microsoft.com/office/drawing/2014/main" id="{2502799B-0C00-4D54-A631-1E79EAA52AFC}"/>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42" name="Freeform: Shape 41">
                <a:extLst>
                  <a:ext uri="{FF2B5EF4-FFF2-40B4-BE49-F238E27FC236}">
                    <a16:creationId xmlns:a16="http://schemas.microsoft.com/office/drawing/2014/main" id="{64E9F509-6627-4770-8A74-970F83C54B15}"/>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34" name="Group 33">
              <a:extLst>
                <a:ext uri="{FF2B5EF4-FFF2-40B4-BE49-F238E27FC236}">
                  <a16:creationId xmlns:a16="http://schemas.microsoft.com/office/drawing/2014/main" id="{5C187A2A-8F72-40F1-B320-D3B624B54859}"/>
                </a:ext>
              </a:extLst>
            </p:cNvPr>
            <p:cNvGrpSpPr/>
            <p:nvPr/>
          </p:nvGrpSpPr>
          <p:grpSpPr>
            <a:xfrm>
              <a:off x="5679979" y="2915338"/>
              <a:ext cx="1080000" cy="1080000"/>
              <a:chOff x="4497894" y="2998323"/>
              <a:chExt cx="1080000" cy="1080000"/>
            </a:xfrm>
          </p:grpSpPr>
          <p:grpSp>
            <p:nvGrpSpPr>
              <p:cNvPr id="35" name="Group 34">
                <a:extLst>
                  <a:ext uri="{FF2B5EF4-FFF2-40B4-BE49-F238E27FC236}">
                    <a16:creationId xmlns:a16="http://schemas.microsoft.com/office/drawing/2014/main" id="{038DCBEB-9435-4A10-828C-CBFA74A08708}"/>
                  </a:ext>
                </a:extLst>
              </p:cNvPr>
              <p:cNvGrpSpPr/>
              <p:nvPr/>
            </p:nvGrpSpPr>
            <p:grpSpPr>
              <a:xfrm rot="13500000">
                <a:off x="4805524" y="2998323"/>
                <a:ext cx="464739" cy="1080000"/>
                <a:chOff x="4511184" y="2470620"/>
                <a:chExt cx="464739" cy="1080000"/>
              </a:xfrm>
            </p:grpSpPr>
            <p:sp>
              <p:nvSpPr>
                <p:cNvPr id="39" name="Freeform: Shape 38">
                  <a:extLst>
                    <a:ext uri="{FF2B5EF4-FFF2-40B4-BE49-F238E27FC236}">
                      <a16:creationId xmlns:a16="http://schemas.microsoft.com/office/drawing/2014/main" id="{A8CE8E01-DABF-4783-A397-EDB1A91E2950}"/>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40" name="Straight Connector 39">
                  <a:extLst>
                    <a:ext uri="{FF2B5EF4-FFF2-40B4-BE49-F238E27FC236}">
                      <a16:creationId xmlns:a16="http://schemas.microsoft.com/office/drawing/2014/main" id="{6401896A-2EF5-4843-9DC5-ECC0D6F6A7F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FB7C02DC-3E0A-45D2-859A-86EB5A3CF979}"/>
                  </a:ext>
                </a:extLst>
              </p:cNvPr>
              <p:cNvGrpSpPr/>
              <p:nvPr/>
            </p:nvGrpSpPr>
            <p:grpSpPr>
              <a:xfrm rot="8100000" flipH="1">
                <a:off x="4542572" y="2998323"/>
                <a:ext cx="464739" cy="1080000"/>
                <a:chOff x="4511184" y="2470620"/>
                <a:chExt cx="464739" cy="1080000"/>
              </a:xfrm>
            </p:grpSpPr>
            <p:sp>
              <p:nvSpPr>
                <p:cNvPr id="37" name="Freeform: Shape 36">
                  <a:extLst>
                    <a:ext uri="{FF2B5EF4-FFF2-40B4-BE49-F238E27FC236}">
                      <a16:creationId xmlns:a16="http://schemas.microsoft.com/office/drawing/2014/main" id="{C5170D8C-ECD3-41D1-83F4-8C2A4AEC277D}"/>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8" name="Straight Connector 37">
                  <a:extLst>
                    <a:ext uri="{FF2B5EF4-FFF2-40B4-BE49-F238E27FC236}">
                      <a16:creationId xmlns:a16="http://schemas.microsoft.com/office/drawing/2014/main" id="{BADB4C03-0F86-4580-B0C9-48DD4B3B67FF}"/>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125304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54667092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308775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62928027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79818732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12726884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78012619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1433412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97393181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488841541"/>
      </p:ext>
    </p:extLst>
  </p:cSld>
  <p:clrMap bg1="dk1" tx1="lt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9" r:id="rId15"/>
    <p:sldLayoutId id="2147483726" r:id="rId16"/>
  </p:sldLayoutIdLst>
  <p:hf sldNum="0" hdr="0" ftr="0" dt="0"/>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19">
          <p15:clr>
            <a:srgbClr val="5ACBF0"/>
          </p15:clr>
        </p15:guide>
        <p15:guide id="2" pos="1731">
          <p15:clr>
            <a:srgbClr val="5ACBF0"/>
          </p15:clr>
        </p15:guide>
        <p15:guide id="3" pos="3140">
          <p15:clr>
            <a:srgbClr val="5ACBF0"/>
          </p15:clr>
        </p15:guide>
        <p15:guide id="4" pos="3488">
          <p15:clr>
            <a:srgbClr val="5ACBF0"/>
          </p15:clr>
        </p15:guide>
        <p15:guide id="5" pos="2788">
          <p15:clr>
            <a:srgbClr val="5ACBF0"/>
          </p15:clr>
        </p15:guide>
        <p15:guide id="6" pos="2434">
          <p15:clr>
            <a:srgbClr val="5ACBF0"/>
          </p15:clr>
        </p15:guide>
        <p15:guide id="7" pos="2084">
          <p15:clr>
            <a:srgbClr val="5ACBF0"/>
          </p15:clr>
        </p15:guide>
        <p15:guide id="8" pos="341">
          <p15:clr>
            <a:srgbClr val="F26B43"/>
          </p15:clr>
        </p15:guide>
        <p15:guide id="9" pos="1384">
          <p15:clr>
            <a:srgbClr val="5ACBF0"/>
          </p15:clr>
        </p15:guide>
        <p15:guide id="10" pos="1032">
          <p15:clr>
            <a:srgbClr val="5ACBF0"/>
          </p15:clr>
        </p15:guide>
        <p15:guide id="11" pos="680">
          <p15:clr>
            <a:srgbClr val="FDE53C"/>
          </p15:clr>
        </p15:guide>
        <p15:guide id="12" pos="4192">
          <p15:clr>
            <a:srgbClr val="5ACBF0"/>
          </p15:clr>
        </p15:guide>
        <p15:guide id="13" pos="4543">
          <p15:clr>
            <a:srgbClr val="5ACBF0"/>
          </p15:clr>
        </p15:guide>
        <p15:guide id="14" pos="4892">
          <p15:clr>
            <a:srgbClr val="5ACBF0"/>
          </p15:clr>
        </p15:guide>
        <p15:guide id="15" pos="5244">
          <p15:clr>
            <a:srgbClr val="5ACBF0"/>
          </p15:clr>
        </p15:guide>
        <p15:guide id="16" pos="5596">
          <p15:clr>
            <a:srgbClr val="5ACBF0"/>
          </p15:clr>
        </p15:guide>
        <p15:guide id="17" pos="5948">
          <p15:clr>
            <a:srgbClr val="5ACBF0"/>
          </p15:clr>
        </p15:guide>
        <p15:guide id="18" pos="6296">
          <p15:clr>
            <a:srgbClr val="5ACBF0"/>
          </p15:clr>
        </p15:guide>
        <p15:guide id="19" pos="6648">
          <p15:clr>
            <a:srgbClr val="5ACBF0"/>
          </p15:clr>
        </p15:guide>
        <p15:guide id="20" pos="6996">
          <p15:clr>
            <a:srgbClr val="FDE53C"/>
          </p15:clr>
        </p15:guide>
        <p15:guide id="21" orient="horz" pos="335">
          <p15:clr>
            <a:srgbClr val="F26B43"/>
          </p15:clr>
        </p15:guide>
        <p15:guide id="22" orient="horz" pos="680">
          <p15:clr>
            <a:srgbClr val="FDE53C"/>
          </p15:clr>
        </p15:guide>
        <p15:guide id="23" orient="horz" pos="1050">
          <p15:clr>
            <a:srgbClr val="5ACBF0"/>
          </p15:clr>
        </p15:guide>
        <p15:guide id="24" orient="horz" pos="1791">
          <p15:clr>
            <a:srgbClr val="5ACBF0"/>
          </p15:clr>
        </p15:guide>
        <p15:guide id="26" orient="horz" pos="2530">
          <p15:clr>
            <a:srgbClr val="5ACBF0"/>
          </p15:clr>
        </p15:guide>
        <p15:guide id="27" orient="horz" pos="2899">
          <p15:clr>
            <a:srgbClr val="5ACBF0"/>
          </p15:clr>
        </p15:guide>
        <p15:guide id="28" orient="horz" pos="3268">
          <p15:clr>
            <a:srgbClr val="5ACBF0"/>
          </p15:clr>
        </p15:guide>
        <p15:guide id="29" orient="horz" pos="3634">
          <p15:clr>
            <a:srgbClr val="FDE53C"/>
          </p15:clr>
        </p15:guide>
        <p15:guide id="30" orient="horz" pos="3979">
          <p15:clr>
            <a:srgbClr val="F26B43"/>
          </p15:clr>
        </p15:guide>
        <p15:guide id="31" orient="horz" pos="2160">
          <p15:clr>
            <a:srgbClr val="FDE53C"/>
          </p15:clr>
        </p15:guide>
        <p15:guide id="32" pos="7340">
          <p15:clr>
            <a:srgbClr val="F26B43"/>
          </p15:clr>
        </p15:guide>
        <p15:guide id="33" pos="3840">
          <p15:clr>
            <a:srgbClr val="FDE53C"/>
          </p15:clr>
        </p15:guide>
        <p15:guide id="34" orient="horz" pos="637">
          <p15:clr>
            <a:srgbClr val="C35EA4"/>
          </p15:clr>
        </p15:guide>
        <p15:guide id="35" orient="horz" pos="1128">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19.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jpg"/><Relationship Id="rId7" Type="http://schemas.openxmlformats.org/officeDocument/2006/relationships/hyperlink" Target="https://technofaq.org/posts/2017/07/how-solar-plants-are-the-need-of-the-time/"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5.jpg"/><Relationship Id="rId5" Type="http://schemas.openxmlformats.org/officeDocument/2006/relationships/hyperlink" Target="https://pxhere.com/nl/photo/873071" TargetMode="External"/><Relationship Id="rId4" Type="http://schemas.openxmlformats.org/officeDocument/2006/relationships/image" Target="../media/image4.jpg"/><Relationship Id="rId9"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hyperlink" Target="https://bioregeneracion.blogspot.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jpg"/><Relationship Id="rId7" Type="http://schemas.openxmlformats.org/officeDocument/2006/relationships/hyperlink" Target="https://technofaq.org/posts/2017/07/how-solar-plants-are-the-need-of-the-time/"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5.jpg"/><Relationship Id="rId5" Type="http://schemas.openxmlformats.org/officeDocument/2006/relationships/hyperlink" Target="https://pxhere.com/nl/photo/873071" TargetMode="External"/><Relationship Id="rId4" Type="http://schemas.openxmlformats.org/officeDocument/2006/relationships/image" Target="../media/image4.jpg"/><Relationship Id="rId9"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hyperlink" Target="https://www.piqsels.com/en/public-domain-photo-fbsl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381C4-F52E-F586-1465-77001CB91EEC}"/>
              </a:ext>
            </a:extLst>
          </p:cNvPr>
          <p:cNvSpPr>
            <a:spLocks noGrp="1"/>
          </p:cNvSpPr>
          <p:nvPr>
            <p:ph type="ctrTitle"/>
          </p:nvPr>
        </p:nvSpPr>
        <p:spPr>
          <a:xfrm>
            <a:off x="2578272" y="2635050"/>
            <a:ext cx="7035454" cy="497850"/>
          </a:xfrm>
        </p:spPr>
        <p:txBody>
          <a:bodyPr/>
          <a:lstStyle/>
          <a:p>
            <a:r>
              <a:rPr lang="de-DE" dirty="0"/>
              <a:t>Energiepolitik der Schweiz</a:t>
            </a:r>
            <a:endParaRPr lang="en-US" dirty="0"/>
          </a:p>
        </p:txBody>
      </p:sp>
      <p:sp>
        <p:nvSpPr>
          <p:cNvPr id="5" name="Rectangle 4">
            <a:extLst>
              <a:ext uri="{FF2B5EF4-FFF2-40B4-BE49-F238E27FC236}">
                <a16:creationId xmlns:a16="http://schemas.microsoft.com/office/drawing/2014/main" id="{FC96C8AB-0581-A049-CD9C-310285A8B98E}"/>
              </a:ext>
            </a:extLst>
          </p:cNvPr>
          <p:cNvSpPr/>
          <p:nvPr/>
        </p:nvSpPr>
        <p:spPr>
          <a:xfrm>
            <a:off x="9895562" y="4553211"/>
            <a:ext cx="1315233" cy="1334022"/>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4" name="Graphic 3" descr="Lightning bolt outline">
            <a:extLst>
              <a:ext uri="{FF2B5EF4-FFF2-40B4-BE49-F238E27FC236}">
                <a16:creationId xmlns:a16="http://schemas.microsoft.com/office/drawing/2014/main" id="{B0E05064-F5D7-E8E1-1C66-D0EAFF5416D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816">
            <a:off x="9752028" y="4516261"/>
            <a:ext cx="1602297" cy="1602297"/>
          </a:xfrm>
          <a:prstGeom prst="rect">
            <a:avLst/>
          </a:prstGeom>
        </p:spPr>
      </p:pic>
      <p:sp>
        <p:nvSpPr>
          <p:cNvPr id="6" name="Title 1">
            <a:extLst>
              <a:ext uri="{FF2B5EF4-FFF2-40B4-BE49-F238E27FC236}">
                <a16:creationId xmlns:a16="http://schemas.microsoft.com/office/drawing/2014/main" id="{A169E2D5-EEA5-8169-6BE2-1FE36E015C71}"/>
              </a:ext>
            </a:extLst>
          </p:cNvPr>
          <p:cNvSpPr txBox="1">
            <a:spLocks/>
          </p:cNvSpPr>
          <p:nvPr/>
        </p:nvSpPr>
        <p:spPr>
          <a:xfrm>
            <a:off x="4200393" y="4310632"/>
            <a:ext cx="3791212" cy="330261"/>
          </a:xfrm>
          <a:prstGeom prst="rect">
            <a:avLst/>
          </a:prstGeom>
        </p:spPr>
        <p:txBody>
          <a:bodyPr vert="horz" lIns="0" tIns="0" rIns="0" bIns="0" rtlCol="0" anchor="b" anchorCtr="0">
            <a:normAutofit/>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DE" sz="2000" dirty="0"/>
              <a:t>Benicio von Felten</a:t>
            </a:r>
            <a:endParaRPr lang="en-US" sz="2000" dirty="0"/>
          </a:p>
        </p:txBody>
      </p:sp>
      <p:sp>
        <p:nvSpPr>
          <p:cNvPr id="7" name="Title 1">
            <a:extLst>
              <a:ext uri="{FF2B5EF4-FFF2-40B4-BE49-F238E27FC236}">
                <a16:creationId xmlns:a16="http://schemas.microsoft.com/office/drawing/2014/main" id="{207EF7F2-C12A-150E-D15A-C5CB3C61B1A7}"/>
              </a:ext>
            </a:extLst>
          </p:cNvPr>
          <p:cNvSpPr txBox="1">
            <a:spLocks/>
          </p:cNvSpPr>
          <p:nvPr/>
        </p:nvSpPr>
        <p:spPr>
          <a:xfrm>
            <a:off x="1" y="6000751"/>
            <a:ext cx="1534438" cy="857250"/>
          </a:xfrm>
          <a:prstGeom prst="rect">
            <a:avLst/>
          </a:prstGeom>
        </p:spPr>
        <p:txBody>
          <a:bodyPr vert="horz" lIns="0" tIns="0" rIns="0" bIns="0" rtlCol="0" anchor="b" anchorCtr="0">
            <a:normAutofit lnSpcReduction="10000"/>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endParaRPr lang="de-DE" sz="1400" dirty="0"/>
          </a:p>
          <a:p>
            <a:pPr>
              <a:lnSpc>
                <a:spcPct val="170000"/>
              </a:lnSpc>
            </a:pPr>
            <a:r>
              <a:rPr lang="de-DE" sz="1400" dirty="0"/>
              <a:t>Quelle</a:t>
            </a:r>
          </a:p>
          <a:p>
            <a:pPr>
              <a:lnSpc>
                <a:spcPct val="170000"/>
              </a:lnSpc>
            </a:pPr>
            <a:r>
              <a:rPr lang="de-DE" sz="1400" dirty="0"/>
              <a:t>NZZ</a:t>
            </a:r>
            <a:endParaRPr lang="en-US" sz="1400" dirty="0"/>
          </a:p>
        </p:txBody>
      </p:sp>
      <p:sp>
        <p:nvSpPr>
          <p:cNvPr id="8" name="Title 1">
            <a:extLst>
              <a:ext uri="{FF2B5EF4-FFF2-40B4-BE49-F238E27FC236}">
                <a16:creationId xmlns:a16="http://schemas.microsoft.com/office/drawing/2014/main" id="{31C7B303-3AD5-AFF5-F260-A177F914DAF7}"/>
              </a:ext>
            </a:extLst>
          </p:cNvPr>
          <p:cNvSpPr txBox="1">
            <a:spLocks/>
          </p:cNvSpPr>
          <p:nvPr/>
        </p:nvSpPr>
        <p:spPr>
          <a:xfrm>
            <a:off x="4695171" y="5556972"/>
            <a:ext cx="2801656" cy="330261"/>
          </a:xfrm>
          <a:prstGeom prst="rect">
            <a:avLst/>
          </a:prstGeom>
        </p:spPr>
        <p:txBody>
          <a:bodyPr vert="horz" lIns="0" tIns="0" rIns="0" bIns="0" rtlCol="0" anchor="b" anchorCtr="0">
            <a:normAutofit/>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DE" sz="1400" dirty="0"/>
              <a:t>Allgemeinbildung</a:t>
            </a:r>
            <a:endParaRPr lang="en-US" sz="1400" dirty="0"/>
          </a:p>
        </p:txBody>
      </p:sp>
      <p:sp>
        <p:nvSpPr>
          <p:cNvPr id="3" name="Title 1">
            <a:extLst>
              <a:ext uri="{FF2B5EF4-FFF2-40B4-BE49-F238E27FC236}">
                <a16:creationId xmlns:a16="http://schemas.microsoft.com/office/drawing/2014/main" id="{3A4351EB-716E-16B2-3686-132E8D253B4C}"/>
              </a:ext>
            </a:extLst>
          </p:cNvPr>
          <p:cNvSpPr txBox="1">
            <a:spLocks/>
          </p:cNvSpPr>
          <p:nvPr/>
        </p:nvSpPr>
        <p:spPr>
          <a:xfrm>
            <a:off x="2578272" y="3093089"/>
            <a:ext cx="7035454" cy="497850"/>
          </a:xfrm>
          <a:prstGeom prst="rect">
            <a:avLst/>
          </a:prstGeom>
        </p:spPr>
        <p:txBody>
          <a:bodyPr vert="horz" lIns="0" tIns="0" rIns="0" bIns="0" rtlCol="0" anchor="b" anchorCtr="0">
            <a:normAutofit/>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DE" sz="1800" dirty="0"/>
              <a:t>Fokus auf Atomenergie</a:t>
            </a:r>
            <a:endParaRPr lang="en-US" sz="1800" dirty="0"/>
          </a:p>
        </p:txBody>
      </p:sp>
    </p:spTree>
    <p:extLst>
      <p:ext uri="{BB962C8B-B14F-4D97-AF65-F5344CB8AC3E}">
        <p14:creationId xmlns:p14="http://schemas.microsoft.com/office/powerpoint/2010/main" val="2420619857"/>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3BE6CC-8C1E-6B1C-8AA5-3F3426DFC1DB}"/>
              </a:ext>
            </a:extLst>
          </p:cNvPr>
          <p:cNvSpPr>
            <a:spLocks noGrp="1"/>
          </p:cNvSpPr>
          <p:nvPr>
            <p:ph type="title"/>
          </p:nvPr>
        </p:nvSpPr>
        <p:spPr/>
        <p:txBody>
          <a:bodyPr/>
          <a:lstStyle/>
          <a:p>
            <a:r>
              <a:rPr lang="de-CH" dirty="0"/>
              <a:t>Herausforderungen der Energiewende</a:t>
            </a:r>
            <a:endParaRPr lang="en-US" dirty="0"/>
          </a:p>
        </p:txBody>
      </p:sp>
      <p:sp>
        <p:nvSpPr>
          <p:cNvPr id="5" name="Content Placeholder 4">
            <a:extLst>
              <a:ext uri="{FF2B5EF4-FFF2-40B4-BE49-F238E27FC236}">
                <a16:creationId xmlns:a16="http://schemas.microsoft.com/office/drawing/2014/main" id="{5B9CCD2F-6960-1115-4E8A-99C450D747C3}"/>
              </a:ext>
            </a:extLst>
          </p:cNvPr>
          <p:cNvSpPr>
            <a:spLocks noGrp="1"/>
          </p:cNvSpPr>
          <p:nvPr>
            <p:ph sz="quarter" idx="17"/>
          </p:nvPr>
        </p:nvSpPr>
        <p:spPr/>
        <p:txBody>
          <a:bodyPr/>
          <a:lstStyle/>
          <a:p>
            <a:pPr eaLnBrk="0" fontAlgn="base" hangingPunct="0">
              <a:spcBef>
                <a:spcPct val="0"/>
              </a:spcBef>
              <a:spcAft>
                <a:spcPct val="0"/>
              </a:spcAft>
              <a:buClrTx/>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200000"/>
              </a:lnSpc>
              <a:spcBef>
                <a:spcPct val="0"/>
              </a:spcBef>
              <a:spcAft>
                <a:spcPct val="0"/>
              </a:spcAft>
              <a:buClrTx/>
            </a:pPr>
            <a:r>
              <a:rPr kumimoji="0" lang="de-DE" altLang="de-DE" sz="2000" b="0" i="0" u="none" strike="noStrike" cap="none" normalizeH="0" baseline="0" dirty="0">
                <a:ln>
                  <a:noFill/>
                </a:ln>
                <a:solidFill>
                  <a:schemeClr val="tx1"/>
                </a:solidFill>
                <a:effectLst/>
                <a:latin typeface="Arial" panose="020B0604020202020204" pitchFamily="34" charset="0"/>
              </a:rPr>
              <a:t>Sehr hohe Kosten und technologische Herausforderungen.</a:t>
            </a:r>
          </a:p>
          <a:p>
            <a:pPr eaLnBrk="0" fontAlgn="base" hangingPunct="0">
              <a:lnSpc>
                <a:spcPct val="200000"/>
              </a:lnSpc>
              <a:spcBef>
                <a:spcPct val="0"/>
              </a:spcBef>
              <a:spcAft>
                <a:spcPct val="0"/>
              </a:spcAft>
              <a:buClrTx/>
            </a:pPr>
            <a:r>
              <a:rPr kumimoji="0" lang="de-DE" altLang="de-DE" sz="2000" b="0" i="0" u="none" strike="noStrike" cap="none" normalizeH="0" baseline="0" dirty="0">
                <a:ln>
                  <a:noFill/>
                </a:ln>
                <a:solidFill>
                  <a:schemeClr val="tx1"/>
                </a:solidFill>
                <a:effectLst/>
                <a:latin typeface="Arial" panose="020B0604020202020204" pitchFamily="34" charset="0"/>
              </a:rPr>
              <a:t>Widerstand in der Bevölkerung, hauptscählich gegen Windkraftanlagen.</a:t>
            </a:r>
          </a:p>
          <a:p>
            <a:pPr eaLnBrk="0" fontAlgn="base" hangingPunct="0">
              <a:lnSpc>
                <a:spcPct val="200000"/>
              </a:lnSpc>
              <a:spcBef>
                <a:spcPct val="0"/>
              </a:spcBef>
              <a:spcAft>
                <a:spcPct val="0"/>
              </a:spcAft>
              <a:buClrTx/>
            </a:pPr>
            <a:r>
              <a:rPr kumimoji="0" lang="de-DE" altLang="de-DE" sz="2000" b="0" i="0" u="none" strike="noStrike" cap="none" normalizeH="0" baseline="0" dirty="0">
                <a:ln>
                  <a:noFill/>
                </a:ln>
                <a:solidFill>
                  <a:schemeClr val="tx1"/>
                </a:solidFill>
                <a:effectLst/>
                <a:latin typeface="Arial" panose="020B0604020202020204" pitchFamily="34" charset="0"/>
              </a:rPr>
              <a:t>Sicherstellung der Versorgungssicherheit. </a:t>
            </a:r>
          </a:p>
        </p:txBody>
      </p:sp>
    </p:spTree>
    <p:extLst>
      <p:ext uri="{BB962C8B-B14F-4D97-AF65-F5344CB8AC3E}">
        <p14:creationId xmlns:p14="http://schemas.microsoft.com/office/powerpoint/2010/main" val="342904519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B19846-FE24-62F6-FC22-C312D5CDDD94}"/>
              </a:ext>
            </a:extLst>
          </p:cNvPr>
          <p:cNvSpPr/>
          <p:nvPr/>
        </p:nvSpPr>
        <p:spPr>
          <a:xfrm>
            <a:off x="5668027" y="2993721"/>
            <a:ext cx="1246340" cy="839243"/>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 name="Title 1">
            <a:extLst>
              <a:ext uri="{FF2B5EF4-FFF2-40B4-BE49-F238E27FC236}">
                <a16:creationId xmlns:a16="http://schemas.microsoft.com/office/drawing/2014/main" id="{819152CD-4C4C-9E44-BE9B-72AB9835E6A9}"/>
              </a:ext>
            </a:extLst>
          </p:cNvPr>
          <p:cNvSpPr>
            <a:spLocks noGrp="1"/>
          </p:cNvSpPr>
          <p:nvPr>
            <p:ph type="ctrTitle"/>
          </p:nvPr>
        </p:nvSpPr>
        <p:spPr>
          <a:xfrm>
            <a:off x="5668027" y="939453"/>
            <a:ext cx="6862175" cy="4308952"/>
          </a:xfrm>
        </p:spPr>
        <p:txBody>
          <a:bodyPr>
            <a:normAutofit/>
          </a:bodyPr>
          <a:lstStyle/>
          <a:p>
            <a:pPr algn="l"/>
            <a:r>
              <a:rPr lang="en-GB" sz="1800" dirty="0"/>
              <a:t>Sind atomkraftwerke Schlecht?</a:t>
            </a:r>
            <a:br>
              <a:rPr lang="en-GB" sz="1800" dirty="0"/>
            </a:br>
            <a:r>
              <a:rPr lang="en-GB" sz="1800" dirty="0"/>
              <a:t>______________________________________</a:t>
            </a:r>
            <a:br>
              <a:rPr lang="en-GB" sz="1800" dirty="0"/>
            </a:br>
            <a:br>
              <a:rPr lang="en-GB" sz="1800" dirty="0"/>
            </a:br>
            <a:r>
              <a:rPr lang="en-GB" sz="1800" dirty="0"/>
              <a:t>Ist die energiestrategie 2050 eine gute strategie? </a:t>
            </a:r>
            <a:br>
              <a:rPr lang="en-GB" sz="1800" dirty="0"/>
            </a:br>
            <a:r>
              <a:rPr lang="en-GB" sz="1800" dirty="0"/>
              <a:t>______________________________________</a:t>
            </a:r>
            <a:br>
              <a:rPr lang="en-GB" sz="1800" dirty="0"/>
            </a:br>
            <a:br>
              <a:rPr lang="en-GB" sz="1800" dirty="0"/>
            </a:br>
            <a:r>
              <a:rPr lang="en-CH" sz="1800" dirty="0"/>
              <a:t>Meinung zu </a:t>
            </a:r>
            <a:r>
              <a:rPr lang="en-CH" sz="1800" dirty="0" err="1"/>
              <a:t>neueinstieg</a:t>
            </a:r>
            <a:r>
              <a:rPr lang="en-CH" sz="1800" dirty="0"/>
              <a:t> der </a:t>
            </a:r>
            <a:r>
              <a:rPr lang="en-CH" sz="1800" dirty="0" err="1"/>
              <a:t>atomenergie</a:t>
            </a:r>
            <a:r>
              <a:rPr lang="en-CH" sz="1800" dirty="0"/>
              <a:t> der Schweiz?</a:t>
            </a:r>
            <a:br>
              <a:rPr lang="en-US" sz="1800" dirty="0"/>
            </a:br>
            <a:br>
              <a:rPr lang="en-US" sz="1800" dirty="0"/>
            </a:br>
            <a:endParaRPr lang="en-US" sz="1800" dirty="0"/>
          </a:p>
        </p:txBody>
      </p:sp>
      <p:pic>
        <p:nvPicPr>
          <p:cNvPr id="15" name="Graphic 14" descr="Play with solid fill">
            <a:extLst>
              <a:ext uri="{FF2B5EF4-FFF2-40B4-BE49-F238E27FC236}">
                <a16:creationId xmlns:a16="http://schemas.microsoft.com/office/drawing/2014/main" id="{671777C2-0853-CC3C-5D8F-853F18DFED8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86415" y="2109592"/>
            <a:ext cx="1463947" cy="1768258"/>
          </a:xfrm>
          <a:prstGeom prst="rect">
            <a:avLst/>
          </a:prstGeom>
        </p:spPr>
      </p:pic>
      <p:pic>
        <p:nvPicPr>
          <p:cNvPr id="17" name="Graphic 16" descr="Eject outline">
            <a:extLst>
              <a:ext uri="{FF2B5EF4-FFF2-40B4-BE49-F238E27FC236}">
                <a16:creationId xmlns:a16="http://schemas.microsoft.com/office/drawing/2014/main" id="{C30E5454-7CA2-DD67-E864-45116EF1EAE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5400000">
            <a:off x="2048006" y="2109592"/>
            <a:ext cx="1768257" cy="1768257"/>
          </a:xfrm>
          <a:prstGeom prst="rect">
            <a:avLst/>
          </a:prstGeom>
        </p:spPr>
      </p:pic>
      <p:sp>
        <p:nvSpPr>
          <p:cNvPr id="18" name="Title 2">
            <a:extLst>
              <a:ext uri="{FF2B5EF4-FFF2-40B4-BE49-F238E27FC236}">
                <a16:creationId xmlns:a16="http://schemas.microsoft.com/office/drawing/2014/main" id="{10C19108-2A02-22B8-1E9B-A93A76520054}"/>
              </a:ext>
            </a:extLst>
          </p:cNvPr>
          <p:cNvSpPr txBox="1">
            <a:spLocks/>
          </p:cNvSpPr>
          <p:nvPr/>
        </p:nvSpPr>
        <p:spPr>
          <a:xfrm>
            <a:off x="1077238" y="320667"/>
            <a:ext cx="10058400" cy="1097280"/>
          </a:xfrm>
          <a:prstGeom prst="rect">
            <a:avLst/>
          </a:prstGeom>
        </p:spPr>
        <p:txBody>
          <a:bodyPr vert="horz" lIns="0" tIns="0" rIns="0" bIns="0" rtlCol="0" anchor="b" anchorCtr="0">
            <a:normAutofit/>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CH" dirty="0"/>
              <a:t>Diskussion’s Fragen</a:t>
            </a:r>
          </a:p>
        </p:txBody>
      </p:sp>
      <p:cxnSp>
        <p:nvCxnSpPr>
          <p:cNvPr id="20" name="Straight Connector 19">
            <a:extLst>
              <a:ext uri="{FF2B5EF4-FFF2-40B4-BE49-F238E27FC236}">
                <a16:creationId xmlns:a16="http://schemas.microsoft.com/office/drawing/2014/main" id="{6A6D02D9-8D50-D189-ED90-97B7AC052E0C}"/>
              </a:ext>
            </a:extLst>
          </p:cNvPr>
          <p:cNvCxnSpPr>
            <a:cxnSpLocks/>
          </p:cNvCxnSpPr>
          <p:nvPr/>
        </p:nvCxnSpPr>
        <p:spPr>
          <a:xfrm>
            <a:off x="4918554" y="1574522"/>
            <a:ext cx="213568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47939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25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randombar(horizontal)">
                                      <p:cBhvr>
                                        <p:cTn id="12"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152CD-4C4C-9E44-BE9B-72AB9835E6A9}"/>
              </a:ext>
            </a:extLst>
          </p:cNvPr>
          <p:cNvSpPr>
            <a:spLocks noGrp="1"/>
          </p:cNvSpPr>
          <p:nvPr>
            <p:ph type="ctrTitle"/>
          </p:nvPr>
        </p:nvSpPr>
        <p:spPr/>
        <p:txBody>
          <a:bodyPr/>
          <a:lstStyle/>
          <a:p>
            <a:r>
              <a:rPr lang="en-US" dirty="0"/>
              <a:t>Vielen dank</a:t>
            </a:r>
            <a:br>
              <a:rPr lang="en-US" dirty="0"/>
            </a:br>
            <a:r>
              <a:rPr lang="en-US" dirty="0"/>
              <a:t>fürs Zuhören</a:t>
            </a:r>
          </a:p>
        </p:txBody>
      </p:sp>
      <p:sp>
        <p:nvSpPr>
          <p:cNvPr id="3" name="Subtitle 2">
            <a:extLst>
              <a:ext uri="{FF2B5EF4-FFF2-40B4-BE49-F238E27FC236}">
                <a16:creationId xmlns:a16="http://schemas.microsoft.com/office/drawing/2014/main" id="{F3F2E30C-1333-5529-886B-FD732D3DCBD3}"/>
              </a:ext>
            </a:extLst>
          </p:cNvPr>
          <p:cNvSpPr>
            <a:spLocks noGrp="1"/>
          </p:cNvSpPr>
          <p:nvPr>
            <p:ph type="subTitle" idx="1"/>
          </p:nvPr>
        </p:nvSpPr>
        <p:spPr/>
        <p:txBody>
          <a:bodyPr>
            <a:normAutofit fontScale="92500" lnSpcReduction="10000"/>
          </a:bodyPr>
          <a:lstStyle/>
          <a:p>
            <a:endParaRPr lang="en-US" dirty="0"/>
          </a:p>
          <a:p>
            <a:endParaRPr lang="en-US" dirty="0"/>
          </a:p>
          <a:p>
            <a:endParaRPr lang="en-US" dirty="0"/>
          </a:p>
          <a:p>
            <a:endParaRPr lang="en-US" dirty="0"/>
          </a:p>
          <a:p>
            <a:r>
              <a:rPr lang="en-US" dirty="0"/>
              <a:t>Benicio von Felten</a:t>
            </a:r>
          </a:p>
          <a:p>
            <a:endParaRPr lang="en-US" dirty="0"/>
          </a:p>
        </p:txBody>
      </p:sp>
      <p:sp>
        <p:nvSpPr>
          <p:cNvPr id="7" name="Rectangle 6">
            <a:extLst>
              <a:ext uri="{FF2B5EF4-FFF2-40B4-BE49-F238E27FC236}">
                <a16:creationId xmlns:a16="http://schemas.microsoft.com/office/drawing/2014/main" id="{11A327EB-28DA-EC45-D78B-39371AD82C2D}"/>
              </a:ext>
            </a:extLst>
          </p:cNvPr>
          <p:cNvSpPr/>
          <p:nvPr/>
        </p:nvSpPr>
        <p:spPr>
          <a:xfrm>
            <a:off x="5717087" y="3102322"/>
            <a:ext cx="757825" cy="626301"/>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9" name="Graphic 8" descr="Wave Gesture outline">
            <a:extLst>
              <a:ext uri="{FF2B5EF4-FFF2-40B4-BE49-F238E27FC236}">
                <a16:creationId xmlns:a16="http://schemas.microsoft.com/office/drawing/2014/main" id="{C3EBC5A7-1626-DF31-0B22-CA11AE75C9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08842" y="2841842"/>
            <a:ext cx="1174315" cy="1174315"/>
          </a:xfrm>
          <a:prstGeom prst="rect">
            <a:avLst/>
          </a:prstGeom>
        </p:spPr>
      </p:pic>
    </p:spTree>
    <p:extLst>
      <p:ext uri="{BB962C8B-B14F-4D97-AF65-F5344CB8AC3E}">
        <p14:creationId xmlns:p14="http://schemas.microsoft.com/office/powerpoint/2010/main" val="110401589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5925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CA11011-01F0-B8F7-A947-0403A012EBA9}"/>
              </a:ext>
            </a:extLst>
          </p:cNvPr>
          <p:cNvPicPr>
            <a:picLocks noChangeAspect="1"/>
          </p:cNvPicPr>
          <p:nvPr/>
        </p:nvPicPr>
        <p:blipFill>
          <a:blip r:embed="rId2"/>
          <a:stretch>
            <a:fillRect/>
          </a:stretch>
        </p:blipFill>
        <p:spPr>
          <a:xfrm>
            <a:off x="2634640" y="290155"/>
            <a:ext cx="6922720" cy="6277690"/>
          </a:xfrm>
          <a:prstGeom prst="rect">
            <a:avLst/>
          </a:prstGeom>
        </p:spPr>
      </p:pic>
    </p:spTree>
    <p:extLst>
      <p:ext uri="{BB962C8B-B14F-4D97-AF65-F5344CB8AC3E}">
        <p14:creationId xmlns:p14="http://schemas.microsoft.com/office/powerpoint/2010/main" val="2186467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B14C0111-86AA-B377-753D-02A3CA89F8E6}"/>
              </a:ext>
            </a:extLst>
          </p:cNvPr>
          <p:cNvSpPr>
            <a:spLocks noGrp="1"/>
          </p:cNvSpPr>
          <p:nvPr>
            <p:ph type="title"/>
          </p:nvPr>
        </p:nvSpPr>
        <p:spPr/>
        <p:txBody>
          <a:bodyPr/>
          <a:lstStyle/>
          <a:p>
            <a:r>
              <a:rPr lang="en-US" dirty="0"/>
              <a:t>Inhaltsverzeichnis</a:t>
            </a:r>
          </a:p>
        </p:txBody>
      </p:sp>
      <p:sp>
        <p:nvSpPr>
          <p:cNvPr id="5" name="Content Placeholder 4">
            <a:extLst>
              <a:ext uri="{FF2B5EF4-FFF2-40B4-BE49-F238E27FC236}">
                <a16:creationId xmlns:a16="http://schemas.microsoft.com/office/drawing/2014/main" id="{E5F9107B-BF27-5DB6-40F9-FE61963B94B1}"/>
              </a:ext>
            </a:extLst>
          </p:cNvPr>
          <p:cNvSpPr>
            <a:spLocks noGrp="1" noChangeArrowheads="1"/>
          </p:cNvSpPr>
          <p:nvPr>
            <p:ph idx="1"/>
          </p:nvPr>
        </p:nvSpPr>
        <p:spPr bwMode="auto">
          <a:xfrm>
            <a:off x="565149" y="3268882"/>
            <a:ext cx="4591065" cy="1990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ts val="1000"/>
              </a:spcAft>
              <a:buClrTx/>
              <a:buSzTx/>
              <a:buFont typeface="Arial" panose="020B0604020202020204" pitchFamily="34" charset="0"/>
              <a:buChar char="•"/>
              <a:tabLst/>
            </a:pPr>
            <a:r>
              <a:rPr kumimoji="0" lang="de-CH" altLang="en-CH" sz="1800" i="0" u="none" strike="noStrike" cap="none" normalizeH="0" baseline="0" dirty="0">
                <a:ln>
                  <a:noFill/>
                </a:ln>
                <a:solidFill>
                  <a:schemeClr val="tx1">
                    <a:lumMod val="85000"/>
                  </a:schemeClr>
                </a:solidFill>
                <a:effectLst/>
              </a:rPr>
              <a:t>Schweizer Energiepolitik</a:t>
            </a:r>
          </a:p>
          <a:p>
            <a:pPr marR="0" lvl="0" algn="l" defTabSz="914400" rtl="0" eaLnBrk="0" fontAlgn="base" latinLnBrk="0" hangingPunct="0">
              <a:lnSpc>
                <a:spcPct val="100000"/>
              </a:lnSpc>
              <a:spcBef>
                <a:spcPct val="0"/>
              </a:spcBef>
              <a:spcAft>
                <a:spcPts val="1000"/>
              </a:spcAft>
              <a:buClrTx/>
              <a:buSzTx/>
              <a:buFont typeface="Arial" panose="020B0604020202020204" pitchFamily="34" charset="0"/>
              <a:buChar char="•"/>
              <a:tabLst/>
            </a:pPr>
            <a:r>
              <a:rPr kumimoji="0" lang="de-CH" altLang="en-CH" sz="1800" i="0" u="none" strike="noStrike" cap="none" normalizeH="0" baseline="0" dirty="0">
                <a:ln>
                  <a:noFill/>
                </a:ln>
                <a:solidFill>
                  <a:schemeClr val="tx1">
                    <a:lumMod val="85000"/>
                  </a:schemeClr>
                </a:solidFill>
                <a:effectLst/>
              </a:rPr>
              <a:t>Atomausstieg in der Schweiz</a:t>
            </a:r>
          </a:p>
          <a:p>
            <a:pPr marR="0" lvl="0" algn="l" defTabSz="914400" rtl="0" eaLnBrk="0" fontAlgn="base" latinLnBrk="0" hangingPunct="0">
              <a:lnSpc>
                <a:spcPct val="100000"/>
              </a:lnSpc>
              <a:spcBef>
                <a:spcPct val="0"/>
              </a:spcBef>
              <a:spcAft>
                <a:spcPts val="1000"/>
              </a:spcAft>
              <a:buClrTx/>
              <a:buSzTx/>
              <a:buFont typeface="Arial" panose="020B0604020202020204" pitchFamily="34" charset="0"/>
              <a:buChar char="•"/>
              <a:tabLst/>
            </a:pPr>
            <a:r>
              <a:rPr kumimoji="0" lang="de-CH" altLang="en-CH" sz="1800" i="0" u="none" strike="noStrike" cap="none" normalizeH="0" baseline="0" dirty="0">
                <a:ln>
                  <a:noFill/>
                </a:ln>
                <a:solidFill>
                  <a:schemeClr val="tx1">
                    <a:lumMod val="85000"/>
                  </a:schemeClr>
                </a:solidFill>
                <a:effectLst/>
              </a:rPr>
              <a:t>Energiestrategie 2050</a:t>
            </a:r>
          </a:p>
          <a:p>
            <a:pPr marR="0" lvl="0" algn="l" defTabSz="914400" rtl="0" eaLnBrk="0" fontAlgn="base" latinLnBrk="0" hangingPunct="0">
              <a:lnSpc>
                <a:spcPct val="100000"/>
              </a:lnSpc>
              <a:spcBef>
                <a:spcPct val="0"/>
              </a:spcBef>
              <a:spcAft>
                <a:spcPts val="1000"/>
              </a:spcAft>
              <a:buClrTx/>
              <a:buSzTx/>
              <a:buFont typeface="Arial" panose="020B0604020202020204" pitchFamily="34" charset="0"/>
              <a:buChar char="•"/>
              <a:tabLst/>
            </a:pPr>
            <a:r>
              <a:rPr kumimoji="0" lang="de-CH" altLang="en-CH" sz="1800" i="0" u="none" strike="noStrike" cap="none" normalizeH="0" baseline="0" dirty="0">
                <a:ln>
                  <a:noFill/>
                </a:ln>
                <a:solidFill>
                  <a:schemeClr val="tx1">
                    <a:lumMod val="85000"/>
                  </a:schemeClr>
                </a:solidFill>
                <a:effectLst/>
              </a:rPr>
              <a:t>Herausforderungen der Energiewende</a:t>
            </a:r>
          </a:p>
          <a:p>
            <a:pPr marR="0" lvl="0" algn="l" defTabSz="914400" rtl="0" eaLnBrk="0" fontAlgn="base" latinLnBrk="0" hangingPunct="0">
              <a:lnSpc>
                <a:spcPct val="100000"/>
              </a:lnSpc>
              <a:spcBef>
                <a:spcPct val="0"/>
              </a:spcBef>
              <a:spcAft>
                <a:spcPts val="1000"/>
              </a:spcAft>
              <a:buClrTx/>
              <a:buSzTx/>
              <a:buFont typeface="Arial" panose="020B0604020202020204" pitchFamily="34" charset="0"/>
              <a:buChar char="•"/>
              <a:tabLst/>
            </a:pPr>
            <a:r>
              <a:rPr kumimoji="0" lang="de-CH" altLang="en-CH" sz="1800" i="0" u="none" strike="noStrike" cap="none" normalizeH="0" baseline="0" dirty="0">
                <a:ln>
                  <a:noFill/>
                </a:ln>
                <a:solidFill>
                  <a:schemeClr val="tx1">
                    <a:lumMod val="85000"/>
                  </a:schemeClr>
                </a:solidFill>
                <a:effectLst/>
              </a:rPr>
              <a:t>Diskussion und Fragen </a:t>
            </a:r>
          </a:p>
        </p:txBody>
      </p:sp>
      <p:sp>
        <p:nvSpPr>
          <p:cNvPr id="2" name="Rectangle 1">
            <a:extLst>
              <a:ext uri="{FF2B5EF4-FFF2-40B4-BE49-F238E27FC236}">
                <a16:creationId xmlns:a16="http://schemas.microsoft.com/office/drawing/2014/main" id="{E807AE7E-19B2-CB3D-62C6-1BA32FAFF820}"/>
              </a:ext>
            </a:extLst>
          </p:cNvPr>
          <p:cNvSpPr/>
          <p:nvPr/>
        </p:nvSpPr>
        <p:spPr>
          <a:xfrm>
            <a:off x="9926877" y="482252"/>
            <a:ext cx="1315233" cy="1334022"/>
          </a:xfrm>
          <a:prstGeom prst="rect">
            <a:avLst/>
          </a:prstGeom>
          <a:solidFill>
            <a:srgbClr val="5C1A1D"/>
          </a:solidFill>
          <a:ln>
            <a:solidFill>
              <a:srgbClr val="5C1A1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3" name="Graphic 2" descr="Lightning bolt outline">
            <a:extLst>
              <a:ext uri="{FF2B5EF4-FFF2-40B4-BE49-F238E27FC236}">
                <a16:creationId xmlns:a16="http://schemas.microsoft.com/office/drawing/2014/main" id="{12AE7F1E-BB48-DD30-05C3-AB270154251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00816">
            <a:off x="9783343" y="445302"/>
            <a:ext cx="1602297" cy="1602297"/>
          </a:xfrm>
          <a:prstGeom prst="rect">
            <a:avLst/>
          </a:prstGeom>
        </p:spPr>
      </p:pic>
    </p:spTree>
    <p:extLst>
      <p:ext uri="{BB962C8B-B14F-4D97-AF65-F5344CB8AC3E}">
        <p14:creationId xmlns:p14="http://schemas.microsoft.com/office/powerpoint/2010/main" val="414868131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F7FA-557B-82FA-0B3B-B29A88184B8A}"/>
              </a:ext>
            </a:extLst>
          </p:cNvPr>
          <p:cNvSpPr>
            <a:spLocks noGrp="1"/>
          </p:cNvSpPr>
          <p:nvPr>
            <p:ph type="ctrTitle"/>
          </p:nvPr>
        </p:nvSpPr>
        <p:spPr>
          <a:xfrm>
            <a:off x="1073325" y="2171437"/>
            <a:ext cx="6118224" cy="1554480"/>
          </a:xfrm>
        </p:spPr>
        <p:txBody>
          <a:bodyPr/>
          <a:lstStyle/>
          <a:p>
            <a:r>
              <a:rPr lang="de-CH" dirty="0"/>
              <a:t>Einführung Energiepolitik </a:t>
            </a:r>
            <a:endParaRPr lang="en-US" dirty="0"/>
          </a:p>
        </p:txBody>
      </p:sp>
      <p:pic>
        <p:nvPicPr>
          <p:cNvPr id="6" name="Picture Placeholder 10" descr="Photo of a group of turbines on lush green mountains">
            <a:extLst>
              <a:ext uri="{FF2B5EF4-FFF2-40B4-BE49-F238E27FC236}">
                <a16:creationId xmlns:a16="http://schemas.microsoft.com/office/drawing/2014/main" id="{B8EA5149-9394-870E-B264-F258BDDEFD09}"/>
              </a:ext>
            </a:extLst>
          </p:cNvPr>
          <p:cNvPicPr>
            <a:picLocks noGrp="1" noChangeAspect="1"/>
          </p:cNvPicPr>
          <p:nvPr>
            <p:ph type="pic" sz="quarter" idx="13"/>
          </p:nvPr>
        </p:nvPicPr>
        <p:blipFill>
          <a:blip r:embed="rId3"/>
          <a:srcRect t="5639" b="5639"/>
          <a:stretch/>
        </p:blipFill>
        <p:spPr/>
      </p:pic>
      <p:pic>
        <p:nvPicPr>
          <p:cNvPr id="7" name="Picture Placeholder 6">
            <a:extLst>
              <a:ext uri="{FF2B5EF4-FFF2-40B4-BE49-F238E27FC236}">
                <a16:creationId xmlns:a16="http://schemas.microsoft.com/office/drawing/2014/main" id="{0C1F56FC-13FD-CF18-C27C-BB919D2032EC}"/>
              </a:ext>
            </a:extLst>
          </p:cNvPr>
          <p:cNvPicPr>
            <a:picLocks noGrp="1" noChangeAspect="1"/>
          </p:cNvPicPr>
          <p:nvPr>
            <p:ph type="pic" sz="quarter" idx="14"/>
          </p:nvPr>
        </p:nvPicPr>
        <p:blipFill>
          <a:blip r:embed="rId4">
            <a:extLst>
              <a:ext uri="{837473B0-CC2E-450A-ABE3-18F120FF3D39}">
                <a1611:picAttrSrcUrl xmlns:a1611="http://schemas.microsoft.com/office/drawing/2016/11/main" r:id="rId5"/>
              </a:ext>
            </a:extLst>
          </a:blip>
          <a:srcRect t="10543" b="10543"/>
          <a:stretch/>
        </p:blipFill>
        <p:spPr/>
      </p:pic>
      <p:pic>
        <p:nvPicPr>
          <p:cNvPr id="8" name="Picture Placeholder 17">
            <a:extLst>
              <a:ext uri="{FF2B5EF4-FFF2-40B4-BE49-F238E27FC236}">
                <a16:creationId xmlns:a16="http://schemas.microsoft.com/office/drawing/2014/main" id="{AF3B1638-8D86-9297-862F-D554B1D506EC}"/>
              </a:ext>
            </a:extLst>
          </p:cNvPr>
          <p:cNvPicPr>
            <a:picLocks noGrp="1" noChangeAspect="1"/>
          </p:cNvPicPr>
          <p:nvPr>
            <p:ph type="pic" sz="quarter" idx="15"/>
          </p:nvPr>
        </p:nvPicPr>
        <p:blipFill>
          <a:blip r:embed="rId6">
            <a:extLst>
              <a:ext uri="{837473B0-CC2E-450A-ABE3-18F120FF3D39}">
                <a1611:picAttrSrcUrl xmlns:a1611="http://schemas.microsoft.com/office/drawing/2016/11/main" r:id="rId7"/>
              </a:ext>
            </a:extLst>
          </a:blip>
          <a:srcRect t="4906" b="4906"/>
          <a:stretch/>
        </p:blipFill>
        <p:spPr/>
      </p:pic>
      <p:sp>
        <p:nvSpPr>
          <p:cNvPr id="14" name="Rectangle 13">
            <a:extLst>
              <a:ext uri="{FF2B5EF4-FFF2-40B4-BE49-F238E27FC236}">
                <a16:creationId xmlns:a16="http://schemas.microsoft.com/office/drawing/2014/main" id="{F6C6F4B8-DF0F-0CE3-C347-52EF42D815E0}"/>
              </a:ext>
            </a:extLst>
          </p:cNvPr>
          <p:cNvSpPr/>
          <p:nvPr/>
        </p:nvSpPr>
        <p:spPr>
          <a:xfrm>
            <a:off x="3457184" y="4208744"/>
            <a:ext cx="1133605" cy="745299"/>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13" name="Graphic 12" descr="Electric Tower outline">
            <a:extLst>
              <a:ext uri="{FF2B5EF4-FFF2-40B4-BE49-F238E27FC236}">
                <a16:creationId xmlns:a16="http://schemas.microsoft.com/office/drawing/2014/main" id="{EA0307FF-92B7-D75A-991F-303340EF67B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675237" y="4114800"/>
            <a:ext cx="914400" cy="914400"/>
          </a:xfrm>
          <a:prstGeom prst="rect">
            <a:avLst/>
          </a:prstGeom>
        </p:spPr>
      </p:pic>
    </p:spTree>
    <p:extLst>
      <p:ext uri="{BB962C8B-B14F-4D97-AF65-F5344CB8AC3E}">
        <p14:creationId xmlns:p14="http://schemas.microsoft.com/office/powerpoint/2010/main" val="284147869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34129-035D-9256-5B7C-6B881BD98AB8}"/>
              </a:ext>
            </a:extLst>
          </p:cNvPr>
          <p:cNvSpPr>
            <a:spLocks noGrp="1"/>
          </p:cNvSpPr>
          <p:nvPr>
            <p:ph type="title"/>
          </p:nvPr>
        </p:nvSpPr>
        <p:spPr>
          <a:xfrm>
            <a:off x="540988" y="1011238"/>
            <a:ext cx="4945411" cy="1292662"/>
          </a:xfrm>
        </p:spPr>
        <p:txBody>
          <a:bodyPr/>
          <a:lstStyle/>
          <a:p>
            <a:r>
              <a:rPr lang="de-CH" dirty="0"/>
              <a:t>Was ist Energiepolitik?</a:t>
            </a:r>
          </a:p>
        </p:txBody>
      </p:sp>
      <p:sp>
        <p:nvSpPr>
          <p:cNvPr id="3" name="Picture Placeholder 2">
            <a:extLst>
              <a:ext uri="{FF2B5EF4-FFF2-40B4-BE49-F238E27FC236}">
                <a16:creationId xmlns:a16="http://schemas.microsoft.com/office/drawing/2014/main" id="{4DB90DE7-E702-0745-91D1-B5C150570733}"/>
              </a:ext>
            </a:extLst>
          </p:cNvPr>
          <p:cNvSpPr>
            <a:spLocks noGrp="1"/>
          </p:cNvSpPr>
          <p:nvPr>
            <p:ph type="pic" idx="1"/>
          </p:nvPr>
        </p:nvSpPr>
        <p:spPr>
          <a:xfrm>
            <a:off x="5527674" y="525290"/>
            <a:ext cx="6129601" cy="5797636"/>
          </a:xfrm>
          <a:custGeom>
            <a:avLst/>
            <a:gdLst>
              <a:gd name="connsiteX0" fmla="*/ 0 w 6113812"/>
              <a:gd name="connsiteY0" fmla="*/ 964161 h 5784849"/>
              <a:gd name="connsiteX1" fmla="*/ 964161 w 6113812"/>
              <a:gd name="connsiteY1" fmla="*/ 0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964161 h 5784849"/>
              <a:gd name="connsiteX0" fmla="*/ 0 w 6113812"/>
              <a:gd name="connsiteY0" fmla="*/ 682326 h 5784849"/>
              <a:gd name="connsiteX1" fmla="*/ 964161 w 6113812"/>
              <a:gd name="connsiteY1" fmla="*/ 0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682326 h 5784849"/>
              <a:gd name="connsiteX0" fmla="*/ 0 w 6113812"/>
              <a:gd name="connsiteY0" fmla="*/ 682326 h 5784849"/>
              <a:gd name="connsiteX1" fmla="*/ 544539 w 6113812"/>
              <a:gd name="connsiteY1" fmla="*/ 6263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682326 h 5784849"/>
              <a:gd name="connsiteX0" fmla="*/ 0 w 6113812"/>
              <a:gd name="connsiteY0" fmla="*/ 676063 h 5778586"/>
              <a:gd name="connsiteX1" fmla="*/ 544539 w 6113812"/>
              <a:gd name="connsiteY1" fmla="*/ 0 h 5778586"/>
              <a:gd name="connsiteX2" fmla="*/ 5569273 w 6113812"/>
              <a:gd name="connsiteY2" fmla="*/ 6263 h 5778586"/>
              <a:gd name="connsiteX3" fmla="*/ 6113812 w 6113812"/>
              <a:gd name="connsiteY3" fmla="*/ 957898 h 5778586"/>
              <a:gd name="connsiteX4" fmla="*/ 6113812 w 6113812"/>
              <a:gd name="connsiteY4" fmla="*/ 4814425 h 5778586"/>
              <a:gd name="connsiteX5" fmla="*/ 5149651 w 6113812"/>
              <a:gd name="connsiteY5" fmla="*/ 5778586 h 5778586"/>
              <a:gd name="connsiteX6" fmla="*/ 964161 w 6113812"/>
              <a:gd name="connsiteY6" fmla="*/ 5778586 h 5778586"/>
              <a:gd name="connsiteX7" fmla="*/ 0 w 6113812"/>
              <a:gd name="connsiteY7" fmla="*/ 4814425 h 5778586"/>
              <a:gd name="connsiteX8" fmla="*/ 0 w 6113812"/>
              <a:gd name="connsiteY8" fmla="*/ 676063 h 5778586"/>
              <a:gd name="connsiteX0" fmla="*/ 0 w 6113812"/>
              <a:gd name="connsiteY0" fmla="*/ 676063 h 5778586"/>
              <a:gd name="connsiteX1" fmla="*/ 544539 w 6113812"/>
              <a:gd name="connsiteY1" fmla="*/ 0 h 5778586"/>
              <a:gd name="connsiteX2" fmla="*/ 5569273 w 6113812"/>
              <a:gd name="connsiteY2" fmla="*/ 6263 h 5778586"/>
              <a:gd name="connsiteX3" fmla="*/ 6113812 w 6113812"/>
              <a:gd name="connsiteY3" fmla="*/ 569591 h 5778586"/>
              <a:gd name="connsiteX4" fmla="*/ 6113812 w 6113812"/>
              <a:gd name="connsiteY4" fmla="*/ 4814425 h 5778586"/>
              <a:gd name="connsiteX5" fmla="*/ 5149651 w 6113812"/>
              <a:gd name="connsiteY5" fmla="*/ 5778586 h 5778586"/>
              <a:gd name="connsiteX6" fmla="*/ 964161 w 6113812"/>
              <a:gd name="connsiteY6" fmla="*/ 5778586 h 5778586"/>
              <a:gd name="connsiteX7" fmla="*/ 0 w 6113812"/>
              <a:gd name="connsiteY7" fmla="*/ 4814425 h 5778586"/>
              <a:gd name="connsiteX8" fmla="*/ 0 w 6113812"/>
              <a:gd name="connsiteY8" fmla="*/ 676063 h 5778586"/>
              <a:gd name="connsiteX0" fmla="*/ 0 w 6120076"/>
              <a:gd name="connsiteY0" fmla="*/ 676063 h 5778586"/>
              <a:gd name="connsiteX1" fmla="*/ 544539 w 6120076"/>
              <a:gd name="connsiteY1" fmla="*/ 0 h 5778586"/>
              <a:gd name="connsiteX2" fmla="*/ 5569273 w 6120076"/>
              <a:gd name="connsiteY2" fmla="*/ 6263 h 5778586"/>
              <a:gd name="connsiteX3" fmla="*/ 6113812 w 6120076"/>
              <a:gd name="connsiteY3" fmla="*/ 569591 h 5778586"/>
              <a:gd name="connsiteX4" fmla="*/ 6120076 w 6120076"/>
              <a:gd name="connsiteY4" fmla="*/ 5190205 h 5778586"/>
              <a:gd name="connsiteX5" fmla="*/ 5149651 w 6120076"/>
              <a:gd name="connsiteY5" fmla="*/ 5778586 h 5778586"/>
              <a:gd name="connsiteX6" fmla="*/ 964161 w 6120076"/>
              <a:gd name="connsiteY6" fmla="*/ 5778586 h 5778586"/>
              <a:gd name="connsiteX7" fmla="*/ 0 w 6120076"/>
              <a:gd name="connsiteY7" fmla="*/ 4814425 h 5778586"/>
              <a:gd name="connsiteX8" fmla="*/ 0 w 6120076"/>
              <a:gd name="connsiteY8" fmla="*/ 676063 h 5778586"/>
              <a:gd name="connsiteX0" fmla="*/ 0 w 6120076"/>
              <a:gd name="connsiteY0" fmla="*/ 676063 h 5778586"/>
              <a:gd name="connsiteX1" fmla="*/ 544539 w 6120076"/>
              <a:gd name="connsiteY1" fmla="*/ 0 h 5778586"/>
              <a:gd name="connsiteX2" fmla="*/ 5569273 w 6120076"/>
              <a:gd name="connsiteY2" fmla="*/ 6263 h 5778586"/>
              <a:gd name="connsiteX3" fmla="*/ 6113812 w 6120076"/>
              <a:gd name="connsiteY3" fmla="*/ 569591 h 5778586"/>
              <a:gd name="connsiteX4" fmla="*/ 6120076 w 6120076"/>
              <a:gd name="connsiteY4" fmla="*/ 5190205 h 5778586"/>
              <a:gd name="connsiteX5" fmla="*/ 5581799 w 6120076"/>
              <a:gd name="connsiteY5" fmla="*/ 5772323 h 5778586"/>
              <a:gd name="connsiteX6" fmla="*/ 964161 w 6120076"/>
              <a:gd name="connsiteY6" fmla="*/ 5778586 h 5778586"/>
              <a:gd name="connsiteX7" fmla="*/ 0 w 6120076"/>
              <a:gd name="connsiteY7" fmla="*/ 4814425 h 5778586"/>
              <a:gd name="connsiteX8" fmla="*/ 0 w 6120076"/>
              <a:gd name="connsiteY8" fmla="*/ 676063 h 5778586"/>
              <a:gd name="connsiteX0" fmla="*/ 0 w 6120076"/>
              <a:gd name="connsiteY0" fmla="*/ 676063 h 5784849"/>
              <a:gd name="connsiteX1" fmla="*/ 544539 w 6120076"/>
              <a:gd name="connsiteY1" fmla="*/ 0 h 5784849"/>
              <a:gd name="connsiteX2" fmla="*/ 5569273 w 6120076"/>
              <a:gd name="connsiteY2" fmla="*/ 6263 h 5784849"/>
              <a:gd name="connsiteX3" fmla="*/ 6113812 w 6120076"/>
              <a:gd name="connsiteY3" fmla="*/ 569591 h 5784849"/>
              <a:gd name="connsiteX4" fmla="*/ 6120076 w 6120076"/>
              <a:gd name="connsiteY4" fmla="*/ 5190205 h 5784849"/>
              <a:gd name="connsiteX5" fmla="*/ 5581799 w 6120076"/>
              <a:gd name="connsiteY5" fmla="*/ 5772323 h 5784849"/>
              <a:gd name="connsiteX6" fmla="*/ 594643 w 6120076"/>
              <a:gd name="connsiteY6" fmla="*/ 5784849 h 5784849"/>
              <a:gd name="connsiteX7" fmla="*/ 0 w 6120076"/>
              <a:gd name="connsiteY7" fmla="*/ 4814425 h 5784849"/>
              <a:gd name="connsiteX8" fmla="*/ 0 w 6120076"/>
              <a:gd name="connsiteY8" fmla="*/ 676063 h 5784849"/>
              <a:gd name="connsiteX0" fmla="*/ 0 w 6120076"/>
              <a:gd name="connsiteY0" fmla="*/ 676063 h 5784849"/>
              <a:gd name="connsiteX1" fmla="*/ 544539 w 6120076"/>
              <a:gd name="connsiteY1" fmla="*/ 0 h 5784849"/>
              <a:gd name="connsiteX2" fmla="*/ 5569273 w 6120076"/>
              <a:gd name="connsiteY2" fmla="*/ 6263 h 5784849"/>
              <a:gd name="connsiteX3" fmla="*/ 6113812 w 6120076"/>
              <a:gd name="connsiteY3" fmla="*/ 569591 h 5784849"/>
              <a:gd name="connsiteX4" fmla="*/ 6120076 w 6120076"/>
              <a:gd name="connsiteY4" fmla="*/ 5190205 h 5784849"/>
              <a:gd name="connsiteX5" fmla="*/ 5581799 w 6120076"/>
              <a:gd name="connsiteY5" fmla="*/ 5772323 h 5784849"/>
              <a:gd name="connsiteX6" fmla="*/ 594643 w 6120076"/>
              <a:gd name="connsiteY6" fmla="*/ 5784849 h 5784849"/>
              <a:gd name="connsiteX7" fmla="*/ 0 w 6120076"/>
              <a:gd name="connsiteY7" fmla="*/ 5234047 h 5784849"/>
              <a:gd name="connsiteX8" fmla="*/ 0 w 6120076"/>
              <a:gd name="connsiteY8" fmla="*/ 676063 h 5784849"/>
              <a:gd name="connsiteX0" fmla="*/ 0 w 6129601"/>
              <a:gd name="connsiteY0" fmla="*/ 561763 h 5784849"/>
              <a:gd name="connsiteX1" fmla="*/ 554064 w 6129601"/>
              <a:gd name="connsiteY1" fmla="*/ 0 h 5784849"/>
              <a:gd name="connsiteX2" fmla="*/ 5578798 w 6129601"/>
              <a:gd name="connsiteY2" fmla="*/ 6263 h 5784849"/>
              <a:gd name="connsiteX3" fmla="*/ 6123337 w 6129601"/>
              <a:gd name="connsiteY3" fmla="*/ 569591 h 5784849"/>
              <a:gd name="connsiteX4" fmla="*/ 6129601 w 6129601"/>
              <a:gd name="connsiteY4" fmla="*/ 5190205 h 5784849"/>
              <a:gd name="connsiteX5" fmla="*/ 5591324 w 6129601"/>
              <a:gd name="connsiteY5" fmla="*/ 5772323 h 5784849"/>
              <a:gd name="connsiteX6" fmla="*/ 604168 w 6129601"/>
              <a:gd name="connsiteY6" fmla="*/ 5784849 h 5784849"/>
              <a:gd name="connsiteX7" fmla="*/ 9525 w 6129601"/>
              <a:gd name="connsiteY7" fmla="*/ 5234047 h 5784849"/>
              <a:gd name="connsiteX8" fmla="*/ 0 w 6129601"/>
              <a:gd name="connsiteY8" fmla="*/ 561763 h 5784849"/>
              <a:gd name="connsiteX0" fmla="*/ 0 w 6129601"/>
              <a:gd name="connsiteY0" fmla="*/ 574550 h 5797636"/>
              <a:gd name="connsiteX1" fmla="*/ 554064 w 6129601"/>
              <a:gd name="connsiteY1" fmla="*/ 12787 h 5797636"/>
              <a:gd name="connsiteX2" fmla="*/ 5645473 w 6129601"/>
              <a:gd name="connsiteY2" fmla="*/ 0 h 5797636"/>
              <a:gd name="connsiteX3" fmla="*/ 6123337 w 6129601"/>
              <a:gd name="connsiteY3" fmla="*/ 582378 h 5797636"/>
              <a:gd name="connsiteX4" fmla="*/ 6129601 w 6129601"/>
              <a:gd name="connsiteY4" fmla="*/ 5202992 h 5797636"/>
              <a:gd name="connsiteX5" fmla="*/ 5591324 w 6129601"/>
              <a:gd name="connsiteY5" fmla="*/ 5785110 h 5797636"/>
              <a:gd name="connsiteX6" fmla="*/ 604168 w 6129601"/>
              <a:gd name="connsiteY6" fmla="*/ 5797636 h 5797636"/>
              <a:gd name="connsiteX7" fmla="*/ 9525 w 6129601"/>
              <a:gd name="connsiteY7" fmla="*/ 5246834 h 5797636"/>
              <a:gd name="connsiteX8" fmla="*/ 0 w 6129601"/>
              <a:gd name="connsiteY8" fmla="*/ 574550 h 5797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9601" h="5797636">
                <a:moveTo>
                  <a:pt x="0" y="574550"/>
                </a:moveTo>
                <a:cubicBezTo>
                  <a:pt x="0" y="42059"/>
                  <a:pt x="21573" y="12787"/>
                  <a:pt x="554064" y="12787"/>
                </a:cubicBezTo>
                <a:lnTo>
                  <a:pt x="5645473" y="0"/>
                </a:lnTo>
                <a:cubicBezTo>
                  <a:pt x="6177964" y="0"/>
                  <a:pt x="6123337" y="49887"/>
                  <a:pt x="6123337" y="582378"/>
                </a:cubicBezTo>
                <a:lnTo>
                  <a:pt x="6129601" y="5202992"/>
                </a:lnTo>
                <a:cubicBezTo>
                  <a:pt x="6129601" y="5735483"/>
                  <a:pt x="6123815" y="5785110"/>
                  <a:pt x="5591324" y="5785110"/>
                </a:cubicBezTo>
                <a:lnTo>
                  <a:pt x="604168" y="5797636"/>
                </a:lnTo>
                <a:cubicBezTo>
                  <a:pt x="71677" y="5797636"/>
                  <a:pt x="9525" y="5779325"/>
                  <a:pt x="9525" y="5246834"/>
                </a:cubicBezTo>
                <a:cubicBezTo>
                  <a:pt x="9525" y="3727506"/>
                  <a:pt x="0" y="2093878"/>
                  <a:pt x="0" y="574550"/>
                </a:cubicBezTo>
                <a:close/>
              </a:path>
            </a:pathLst>
          </a:custGeom>
          <a:blipFill>
            <a:blip r:embed="rId3">
              <a:extLst>
                <a:ext uri="{837473B0-CC2E-450A-ABE3-18F120FF3D39}">
                  <a1611:picAttrSrcUrl xmlns:a1611="http://schemas.microsoft.com/office/drawing/2016/11/main" r:id="rId4"/>
                </a:ext>
              </a:extLst>
            </a:blip>
            <a:stretch>
              <a:fillRect/>
            </a:stretch>
          </a:blipFill>
        </p:spPr>
        <p:txBody>
          <a:bodyPr/>
          <a:lstStyle/>
          <a:p>
            <a:r>
              <a:rPr lang="en-GB" dirty="0"/>
              <a:t> </a:t>
            </a:r>
            <a:endParaRPr lang="de-CH" dirty="0"/>
          </a:p>
        </p:txBody>
      </p:sp>
      <p:sp>
        <p:nvSpPr>
          <p:cNvPr id="5" name="Rectangle 1">
            <a:extLst>
              <a:ext uri="{FF2B5EF4-FFF2-40B4-BE49-F238E27FC236}">
                <a16:creationId xmlns:a16="http://schemas.microsoft.com/office/drawing/2014/main" id="{ED1B7885-BEAD-D69C-AC6D-459F83A16D43}"/>
              </a:ext>
            </a:extLst>
          </p:cNvPr>
          <p:cNvSpPr>
            <a:spLocks noGrp="1" noChangeArrowheads="1"/>
          </p:cNvSpPr>
          <p:nvPr>
            <p:ph type="body" sz="half" idx="2"/>
          </p:nvPr>
        </p:nvSpPr>
        <p:spPr bwMode="auto">
          <a:xfrm>
            <a:off x="534720" y="1934568"/>
            <a:ext cx="494541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de-DE" altLang="de-DE" sz="14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Energiepolitik bezeichnet die Masdnahmen eines  Staates, um die Energieversorgung sicherzustellen und gleichzeitig Umweltbelastungen zu minimieren.</a:t>
            </a:r>
          </a:p>
        </p:txBody>
      </p:sp>
      <p:sp>
        <p:nvSpPr>
          <p:cNvPr id="6" name="Title 1">
            <a:extLst>
              <a:ext uri="{FF2B5EF4-FFF2-40B4-BE49-F238E27FC236}">
                <a16:creationId xmlns:a16="http://schemas.microsoft.com/office/drawing/2014/main" id="{AAEC07B8-4420-66E9-6110-88DBDE162399}"/>
              </a:ext>
            </a:extLst>
          </p:cNvPr>
          <p:cNvSpPr txBox="1">
            <a:spLocks/>
          </p:cNvSpPr>
          <p:nvPr/>
        </p:nvSpPr>
        <p:spPr>
          <a:xfrm>
            <a:off x="534723" y="2952193"/>
            <a:ext cx="4945408" cy="1292662"/>
          </a:xfrm>
          <a:prstGeom prst="rect">
            <a:avLst/>
          </a:prstGeom>
        </p:spPr>
        <p:txBody>
          <a:bodyPr vert="horz" lIns="0" tIns="0" rIns="0" bIns="0" rtlCol="0" anchor="t" anchorCtr="0">
            <a:normAutofit/>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CH" dirty="0"/>
              <a:t>Warum ist sie wichtig für die Schweiz?</a:t>
            </a:r>
          </a:p>
        </p:txBody>
      </p:sp>
      <p:sp>
        <p:nvSpPr>
          <p:cNvPr id="7" name="Rectangle 1">
            <a:extLst>
              <a:ext uri="{FF2B5EF4-FFF2-40B4-BE49-F238E27FC236}">
                <a16:creationId xmlns:a16="http://schemas.microsoft.com/office/drawing/2014/main" id="{B34DFDC4-7984-8A5C-E497-35A584368A59}"/>
              </a:ext>
            </a:extLst>
          </p:cNvPr>
          <p:cNvSpPr txBox="1">
            <a:spLocks noChangeArrowheads="1"/>
          </p:cNvSpPr>
          <p:nvPr/>
        </p:nvSpPr>
        <p:spPr bwMode="auto">
          <a:xfrm>
            <a:off x="534719" y="4244855"/>
            <a:ext cx="4945411"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0" indent="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None/>
              <a:defRPr sz="20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Clr>
                <a:schemeClr val="accent1">
                  <a:lumMod val="60000"/>
                  <a:lumOff val="40000"/>
                </a:schemeClr>
              </a:buClr>
              <a:buFontTx/>
              <a:buNone/>
              <a:defRPr sz="1400" i="1"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12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Clr>
                <a:schemeClr val="accent1">
                  <a:lumMod val="60000"/>
                  <a:lumOff val="40000"/>
                </a:schemeClr>
              </a:buClr>
              <a:buFontTx/>
              <a:buNone/>
              <a:defRPr sz="1000" i="1"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1000" kern="1200">
                <a:solidFill>
                  <a:schemeClr val="tx1">
                    <a:alpha val="70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eaLnBrk="0" fontAlgn="base" hangingPunct="0">
              <a:lnSpc>
                <a:spcPct val="100000"/>
              </a:lnSpc>
              <a:spcBef>
                <a:spcPct val="0"/>
              </a:spcBef>
              <a:spcAft>
                <a:spcPct val="0"/>
              </a:spcAft>
              <a:buClrTx/>
              <a:buFont typeface="Arial" panose="020B0604020202020204" pitchFamily="34" charset="0"/>
              <a:buChar char="•"/>
            </a:pPr>
            <a:r>
              <a:rPr lang="de-CH" altLang="de-DE" sz="1400" dirty="0">
                <a:solidFill>
                  <a:schemeClr val="tx1"/>
                </a:solidFill>
                <a:effectLst>
                  <a:innerShdw blurRad="63500" dist="50800" dir="18900000">
                    <a:prstClr val="black">
                      <a:alpha val="50000"/>
                    </a:prstClr>
                  </a:innerShdw>
                </a:effectLst>
                <a:latin typeface="Arial" panose="020B0604020202020204" pitchFamily="34" charset="0"/>
              </a:rPr>
              <a:t>Die Schweiz steht vor grossen Herausforderungen: Des langsamen Atomausstieg und des Umstiegs auf erneuerbare Energien sollen die Versorgungssicherheit gewährleisten und den CO₂-Ausstoss reduzieren. </a:t>
            </a:r>
          </a:p>
        </p:txBody>
      </p:sp>
    </p:spTree>
    <p:extLst>
      <p:ext uri="{BB962C8B-B14F-4D97-AF65-F5344CB8AC3E}">
        <p14:creationId xmlns:p14="http://schemas.microsoft.com/office/powerpoint/2010/main" val="34060542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pic>
        <p:nvPicPr>
          <p:cNvPr id="2" name="Picture 3" descr="Der Schweizer Strommix - Schweizer Strommix">
            <a:extLst>
              <a:ext uri="{FF2B5EF4-FFF2-40B4-BE49-F238E27FC236}">
                <a16:creationId xmlns:a16="http://schemas.microsoft.com/office/drawing/2014/main" id="{3A83A9A2-C2EB-D619-6793-11F5CDDA84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 r="1453"/>
          <a:stretch/>
        </p:blipFill>
        <p:spPr bwMode="auto">
          <a:xfrm>
            <a:off x="903961" y="955355"/>
            <a:ext cx="10384077" cy="4947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6231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pic>
        <p:nvPicPr>
          <p:cNvPr id="3" name="Picture 5" descr="Die Schweiz steigt aus der Atomenergie aus | NZZ">
            <a:extLst>
              <a:ext uri="{FF2B5EF4-FFF2-40B4-BE49-F238E27FC236}">
                <a16:creationId xmlns:a16="http://schemas.microsoft.com/office/drawing/2014/main" id="{7EA9E48E-0778-F56E-22F0-5018B52F5C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375" y="0"/>
            <a:ext cx="6396625" cy="515727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Die 5 Atomkraftwerke der Schweiz - SWI swissinfo.ch">
            <a:extLst>
              <a:ext uri="{FF2B5EF4-FFF2-40B4-BE49-F238E27FC236}">
                <a16:creationId xmlns:a16="http://schemas.microsoft.com/office/drawing/2014/main" id="{7B392E21-0F5E-37F5-2175-AA059707DB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5622099" cy="5158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713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F7FA-557B-82FA-0B3B-B29A88184B8A}"/>
              </a:ext>
            </a:extLst>
          </p:cNvPr>
          <p:cNvSpPr>
            <a:spLocks noGrp="1"/>
          </p:cNvSpPr>
          <p:nvPr>
            <p:ph type="ctrTitle"/>
          </p:nvPr>
        </p:nvSpPr>
        <p:spPr>
          <a:xfrm>
            <a:off x="1073325" y="2171437"/>
            <a:ext cx="6118224" cy="1554480"/>
          </a:xfrm>
        </p:spPr>
        <p:txBody>
          <a:bodyPr/>
          <a:lstStyle/>
          <a:p>
            <a:r>
              <a:rPr lang="en-CH" sz="2800" b="1" dirty="0" err="1"/>
              <a:t>Persönliche</a:t>
            </a:r>
            <a:r>
              <a:rPr lang="en-CH" sz="2800" b="1" dirty="0"/>
              <a:t> </a:t>
            </a:r>
            <a:br>
              <a:rPr lang="en-CH" sz="2800" b="1" dirty="0"/>
            </a:br>
            <a:r>
              <a:rPr lang="en-CH" sz="2800" b="1" dirty="0"/>
              <a:t>meinung</a:t>
            </a:r>
            <a:endParaRPr lang="en-US" dirty="0"/>
          </a:p>
        </p:txBody>
      </p:sp>
      <p:pic>
        <p:nvPicPr>
          <p:cNvPr id="6" name="Picture Placeholder 10" descr="Photo of a group of turbines on lush green mountains">
            <a:extLst>
              <a:ext uri="{FF2B5EF4-FFF2-40B4-BE49-F238E27FC236}">
                <a16:creationId xmlns:a16="http://schemas.microsoft.com/office/drawing/2014/main" id="{B8EA5149-9394-870E-B264-F258BDDEFD09}"/>
              </a:ext>
            </a:extLst>
          </p:cNvPr>
          <p:cNvPicPr>
            <a:picLocks noGrp="1" noChangeAspect="1"/>
          </p:cNvPicPr>
          <p:nvPr>
            <p:ph type="pic" sz="quarter" idx="13"/>
          </p:nvPr>
        </p:nvPicPr>
        <p:blipFill>
          <a:blip r:embed="rId3"/>
          <a:srcRect t="5639" b="5639"/>
          <a:stretch/>
        </p:blipFill>
        <p:spPr/>
      </p:pic>
      <p:pic>
        <p:nvPicPr>
          <p:cNvPr id="7" name="Picture Placeholder 6">
            <a:extLst>
              <a:ext uri="{FF2B5EF4-FFF2-40B4-BE49-F238E27FC236}">
                <a16:creationId xmlns:a16="http://schemas.microsoft.com/office/drawing/2014/main" id="{0C1F56FC-13FD-CF18-C27C-BB919D2032EC}"/>
              </a:ext>
            </a:extLst>
          </p:cNvPr>
          <p:cNvPicPr>
            <a:picLocks noGrp="1" noChangeAspect="1"/>
          </p:cNvPicPr>
          <p:nvPr>
            <p:ph type="pic" sz="quarter" idx="14"/>
          </p:nvPr>
        </p:nvPicPr>
        <p:blipFill>
          <a:blip r:embed="rId4">
            <a:extLst>
              <a:ext uri="{837473B0-CC2E-450A-ABE3-18F120FF3D39}">
                <a1611:picAttrSrcUrl xmlns:a1611="http://schemas.microsoft.com/office/drawing/2016/11/main" r:id="rId5"/>
              </a:ext>
            </a:extLst>
          </a:blip>
          <a:srcRect t="10543" b="10543"/>
          <a:stretch/>
        </p:blipFill>
        <p:spPr/>
      </p:pic>
      <p:pic>
        <p:nvPicPr>
          <p:cNvPr id="8" name="Picture Placeholder 17">
            <a:extLst>
              <a:ext uri="{FF2B5EF4-FFF2-40B4-BE49-F238E27FC236}">
                <a16:creationId xmlns:a16="http://schemas.microsoft.com/office/drawing/2014/main" id="{AF3B1638-8D86-9297-862F-D554B1D506EC}"/>
              </a:ext>
            </a:extLst>
          </p:cNvPr>
          <p:cNvPicPr>
            <a:picLocks noGrp="1" noChangeAspect="1"/>
          </p:cNvPicPr>
          <p:nvPr>
            <p:ph type="pic" sz="quarter" idx="15"/>
          </p:nvPr>
        </p:nvPicPr>
        <p:blipFill>
          <a:blip r:embed="rId6">
            <a:extLst>
              <a:ext uri="{837473B0-CC2E-450A-ABE3-18F120FF3D39}">
                <a1611:picAttrSrcUrl xmlns:a1611="http://schemas.microsoft.com/office/drawing/2016/11/main" r:id="rId7"/>
              </a:ext>
            </a:extLst>
          </a:blip>
          <a:srcRect t="4906" b="4906"/>
          <a:stretch/>
        </p:blipFill>
        <p:spPr/>
      </p:pic>
      <p:sp>
        <p:nvSpPr>
          <p:cNvPr id="14" name="Rectangle 13">
            <a:extLst>
              <a:ext uri="{FF2B5EF4-FFF2-40B4-BE49-F238E27FC236}">
                <a16:creationId xmlns:a16="http://schemas.microsoft.com/office/drawing/2014/main" id="{F6C6F4B8-DF0F-0CE3-C347-52EF42D815E0}"/>
              </a:ext>
            </a:extLst>
          </p:cNvPr>
          <p:cNvSpPr/>
          <p:nvPr/>
        </p:nvSpPr>
        <p:spPr>
          <a:xfrm>
            <a:off x="3457184" y="4208744"/>
            <a:ext cx="1133605" cy="745299"/>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13" name="Graphic 12" descr="Electric Tower outline">
            <a:extLst>
              <a:ext uri="{FF2B5EF4-FFF2-40B4-BE49-F238E27FC236}">
                <a16:creationId xmlns:a16="http://schemas.microsoft.com/office/drawing/2014/main" id="{EA0307FF-92B7-D75A-991F-303340EF67B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675237" y="4114800"/>
            <a:ext cx="914400" cy="914400"/>
          </a:xfrm>
          <a:prstGeom prst="rect">
            <a:avLst/>
          </a:prstGeom>
        </p:spPr>
      </p:pic>
    </p:spTree>
    <p:extLst>
      <p:ext uri="{BB962C8B-B14F-4D97-AF65-F5344CB8AC3E}">
        <p14:creationId xmlns:p14="http://schemas.microsoft.com/office/powerpoint/2010/main" val="3785374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descr="Businessman thumbs up">
            <a:extLst>
              <a:ext uri="{FF2B5EF4-FFF2-40B4-BE49-F238E27FC236}">
                <a16:creationId xmlns:a16="http://schemas.microsoft.com/office/drawing/2014/main" id="{4E94C38C-0DA1-189F-F7FA-97BAD80097A8}"/>
              </a:ext>
            </a:extLst>
          </p:cNvPr>
          <p:cNvSpPr>
            <a:spLocks noGrp="1"/>
          </p:cNvSpPr>
          <p:nvPr>
            <p:ph type="pic" idx="1"/>
          </p:nvPr>
        </p:nvSpPr>
        <p:spPr>
          <a:noFill/>
        </p:spPr>
        <p:txBody>
          <a:bodyPr/>
          <a:lstStyle/>
          <a:p>
            <a:r>
              <a:rPr lang="en-CH" dirty="0"/>
              <a:t> </a:t>
            </a:r>
          </a:p>
        </p:txBody>
      </p:sp>
      <p:sp>
        <p:nvSpPr>
          <p:cNvPr id="4" name="Text Placeholder 3">
            <a:extLst>
              <a:ext uri="{FF2B5EF4-FFF2-40B4-BE49-F238E27FC236}">
                <a16:creationId xmlns:a16="http://schemas.microsoft.com/office/drawing/2014/main" id="{C99EA40A-FE3E-AB99-7520-9EFDDB686132}"/>
              </a:ext>
            </a:extLst>
          </p:cNvPr>
          <p:cNvSpPr>
            <a:spLocks noGrp="1"/>
          </p:cNvSpPr>
          <p:nvPr>
            <p:ph type="body" sz="half" idx="2"/>
          </p:nvPr>
        </p:nvSpPr>
        <p:spPr>
          <a:xfrm>
            <a:off x="540988" y="1339850"/>
            <a:ext cx="6113812" cy="3105150"/>
          </a:xfrm>
        </p:spPr>
        <p:txBody>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de-DE" altLang="de-DE" sz="20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Ich bin Hauptsächlich </a:t>
            </a:r>
            <a:r>
              <a:rPr lang="de-DE" altLang="de-DE" dirty="0">
                <a:solidFill>
                  <a:schemeClr val="tx1"/>
                </a:solidFill>
                <a:effectLst>
                  <a:innerShdw blurRad="63500" dist="50800" dir="18900000">
                    <a:prstClr val="black">
                      <a:alpha val="50000"/>
                    </a:prstClr>
                  </a:innerShdw>
                </a:effectLst>
                <a:latin typeface="Arial" panose="020B0604020202020204" pitchFamily="34" charset="0"/>
              </a:rPr>
              <a:t>für Atomkraftwerken weil sie objektiv gesehen viel Effizienter sind für so wenig Müll.</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de-DE" altLang="de-DE" sz="20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de-DE" altLang="de-DE" sz="20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Sowie man in der Karte sehen kann ist ein Solar Feld viel teurer als ein AKW.</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de-DE" altLang="de-DE" dirty="0">
              <a:solidFill>
                <a:schemeClr val="tx1"/>
              </a:solidFill>
              <a:effectLst>
                <a:innerShdw blurRad="63500" dist="50800" dir="18900000">
                  <a:prstClr val="black">
                    <a:alpha val="50000"/>
                  </a:prstClr>
                </a:innerShdw>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de-DE" altLang="de-DE" sz="20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Die Sicherheit ist heutzutage vollkommen gewährleistet.</a:t>
            </a:r>
          </a:p>
        </p:txBody>
      </p:sp>
      <p:sp>
        <p:nvSpPr>
          <p:cNvPr id="5" name="Picture Placeholder 2" descr="Businessman thumbs up">
            <a:extLst>
              <a:ext uri="{FF2B5EF4-FFF2-40B4-BE49-F238E27FC236}">
                <a16:creationId xmlns:a16="http://schemas.microsoft.com/office/drawing/2014/main" id="{7A66599D-F34C-7F18-1373-F89F71966F28}"/>
              </a:ext>
            </a:extLst>
          </p:cNvPr>
          <p:cNvSpPr txBox="1">
            <a:spLocks/>
          </p:cNvSpPr>
          <p:nvPr/>
        </p:nvSpPr>
        <p:spPr>
          <a:xfrm>
            <a:off x="6829425" y="274638"/>
            <a:ext cx="3348385" cy="5784849"/>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vert="horz" lIns="0" tIns="0" rIns="0" bIns="0" rtlCol="0" anchor="t" anchorCtr="0">
            <a:normAutofit/>
          </a:bodyPr>
          <a:lstStyle>
            <a:lvl1pPr marL="0" indent="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None/>
              <a:defRPr sz="32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Clr>
                <a:schemeClr val="accent1">
                  <a:lumMod val="60000"/>
                  <a:lumOff val="40000"/>
                </a:schemeClr>
              </a:buClr>
              <a:buFontTx/>
              <a:buNone/>
              <a:defRPr sz="2800" i="1"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24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2000" kern="1200">
                <a:solidFill>
                  <a:schemeClr val="tx1">
                    <a:alpha val="70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r>
              <a:rPr lang="en-CH"/>
              <a:t> </a:t>
            </a:r>
            <a:endParaRPr lang="en-CH" dirty="0"/>
          </a:p>
        </p:txBody>
      </p:sp>
      <p:sp>
        <p:nvSpPr>
          <p:cNvPr id="6" name="Title 1">
            <a:extLst>
              <a:ext uri="{FF2B5EF4-FFF2-40B4-BE49-F238E27FC236}">
                <a16:creationId xmlns:a16="http://schemas.microsoft.com/office/drawing/2014/main" id="{EF40D6CD-9BCE-17E3-EA11-F60FF496553A}"/>
              </a:ext>
            </a:extLst>
          </p:cNvPr>
          <p:cNvSpPr txBox="1">
            <a:spLocks/>
          </p:cNvSpPr>
          <p:nvPr/>
        </p:nvSpPr>
        <p:spPr>
          <a:xfrm>
            <a:off x="540988" y="541338"/>
            <a:ext cx="5214318" cy="885824"/>
          </a:xfrm>
          <a:prstGeom prst="rect">
            <a:avLst/>
          </a:prstGeom>
        </p:spPr>
        <p:txBody>
          <a:bodyPr vert="horz" lIns="0" tIns="0" rIns="0" bIns="0" rtlCol="0" anchor="t" anchorCtr="0">
            <a:normAutofit/>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en-CH" b="1" dirty="0" err="1"/>
              <a:t>Atomkraftwerken</a:t>
            </a:r>
            <a:endParaRPr lang="en-CH" b="1" dirty="0"/>
          </a:p>
        </p:txBody>
      </p:sp>
    </p:spTree>
    <p:extLst>
      <p:ext uri="{BB962C8B-B14F-4D97-AF65-F5344CB8AC3E}">
        <p14:creationId xmlns:p14="http://schemas.microsoft.com/office/powerpoint/2010/main" val="345125342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34129-035D-9256-5B7C-6B881BD98AB8}"/>
              </a:ext>
            </a:extLst>
          </p:cNvPr>
          <p:cNvSpPr>
            <a:spLocks noGrp="1"/>
          </p:cNvSpPr>
          <p:nvPr>
            <p:ph type="title"/>
          </p:nvPr>
        </p:nvSpPr>
        <p:spPr>
          <a:xfrm>
            <a:off x="6390637" y="545732"/>
            <a:ext cx="5703242" cy="1292662"/>
          </a:xfrm>
        </p:spPr>
        <p:txBody>
          <a:bodyPr/>
          <a:lstStyle/>
          <a:p>
            <a:r>
              <a:rPr lang="de-CH" dirty="0"/>
              <a:t>Bedeutung Atomausstieg in der Schweiz</a:t>
            </a:r>
          </a:p>
        </p:txBody>
      </p:sp>
      <p:sp>
        <p:nvSpPr>
          <p:cNvPr id="3" name="Picture Placeholder 2">
            <a:extLst>
              <a:ext uri="{FF2B5EF4-FFF2-40B4-BE49-F238E27FC236}">
                <a16:creationId xmlns:a16="http://schemas.microsoft.com/office/drawing/2014/main" id="{4DB90DE7-E702-0745-91D1-B5C150570733}"/>
              </a:ext>
            </a:extLst>
          </p:cNvPr>
          <p:cNvSpPr>
            <a:spLocks noGrp="1"/>
          </p:cNvSpPr>
          <p:nvPr>
            <p:ph type="pic" idx="1"/>
          </p:nvPr>
        </p:nvSpPr>
        <p:spPr>
          <a:xfrm>
            <a:off x="154488" y="536575"/>
            <a:ext cx="6120076" cy="5784849"/>
          </a:xfrm>
          <a:custGeom>
            <a:avLst/>
            <a:gdLst>
              <a:gd name="connsiteX0" fmla="*/ 0 w 6113812"/>
              <a:gd name="connsiteY0" fmla="*/ 964161 h 5784849"/>
              <a:gd name="connsiteX1" fmla="*/ 964161 w 6113812"/>
              <a:gd name="connsiteY1" fmla="*/ 0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964161 h 5784849"/>
              <a:gd name="connsiteX0" fmla="*/ 0 w 6113812"/>
              <a:gd name="connsiteY0" fmla="*/ 682326 h 5784849"/>
              <a:gd name="connsiteX1" fmla="*/ 964161 w 6113812"/>
              <a:gd name="connsiteY1" fmla="*/ 0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682326 h 5784849"/>
              <a:gd name="connsiteX0" fmla="*/ 0 w 6113812"/>
              <a:gd name="connsiteY0" fmla="*/ 682326 h 5784849"/>
              <a:gd name="connsiteX1" fmla="*/ 544539 w 6113812"/>
              <a:gd name="connsiteY1" fmla="*/ 6263 h 5784849"/>
              <a:gd name="connsiteX2" fmla="*/ 5149651 w 6113812"/>
              <a:gd name="connsiteY2" fmla="*/ 0 h 5784849"/>
              <a:gd name="connsiteX3" fmla="*/ 6113812 w 6113812"/>
              <a:gd name="connsiteY3" fmla="*/ 964161 h 5784849"/>
              <a:gd name="connsiteX4" fmla="*/ 6113812 w 6113812"/>
              <a:gd name="connsiteY4" fmla="*/ 4820688 h 5784849"/>
              <a:gd name="connsiteX5" fmla="*/ 5149651 w 6113812"/>
              <a:gd name="connsiteY5" fmla="*/ 5784849 h 5784849"/>
              <a:gd name="connsiteX6" fmla="*/ 964161 w 6113812"/>
              <a:gd name="connsiteY6" fmla="*/ 5784849 h 5784849"/>
              <a:gd name="connsiteX7" fmla="*/ 0 w 6113812"/>
              <a:gd name="connsiteY7" fmla="*/ 4820688 h 5784849"/>
              <a:gd name="connsiteX8" fmla="*/ 0 w 6113812"/>
              <a:gd name="connsiteY8" fmla="*/ 682326 h 5784849"/>
              <a:gd name="connsiteX0" fmla="*/ 0 w 6113812"/>
              <a:gd name="connsiteY0" fmla="*/ 676063 h 5778586"/>
              <a:gd name="connsiteX1" fmla="*/ 544539 w 6113812"/>
              <a:gd name="connsiteY1" fmla="*/ 0 h 5778586"/>
              <a:gd name="connsiteX2" fmla="*/ 5569273 w 6113812"/>
              <a:gd name="connsiteY2" fmla="*/ 6263 h 5778586"/>
              <a:gd name="connsiteX3" fmla="*/ 6113812 w 6113812"/>
              <a:gd name="connsiteY3" fmla="*/ 957898 h 5778586"/>
              <a:gd name="connsiteX4" fmla="*/ 6113812 w 6113812"/>
              <a:gd name="connsiteY4" fmla="*/ 4814425 h 5778586"/>
              <a:gd name="connsiteX5" fmla="*/ 5149651 w 6113812"/>
              <a:gd name="connsiteY5" fmla="*/ 5778586 h 5778586"/>
              <a:gd name="connsiteX6" fmla="*/ 964161 w 6113812"/>
              <a:gd name="connsiteY6" fmla="*/ 5778586 h 5778586"/>
              <a:gd name="connsiteX7" fmla="*/ 0 w 6113812"/>
              <a:gd name="connsiteY7" fmla="*/ 4814425 h 5778586"/>
              <a:gd name="connsiteX8" fmla="*/ 0 w 6113812"/>
              <a:gd name="connsiteY8" fmla="*/ 676063 h 5778586"/>
              <a:gd name="connsiteX0" fmla="*/ 0 w 6113812"/>
              <a:gd name="connsiteY0" fmla="*/ 676063 h 5778586"/>
              <a:gd name="connsiteX1" fmla="*/ 544539 w 6113812"/>
              <a:gd name="connsiteY1" fmla="*/ 0 h 5778586"/>
              <a:gd name="connsiteX2" fmla="*/ 5569273 w 6113812"/>
              <a:gd name="connsiteY2" fmla="*/ 6263 h 5778586"/>
              <a:gd name="connsiteX3" fmla="*/ 6113812 w 6113812"/>
              <a:gd name="connsiteY3" fmla="*/ 569591 h 5778586"/>
              <a:gd name="connsiteX4" fmla="*/ 6113812 w 6113812"/>
              <a:gd name="connsiteY4" fmla="*/ 4814425 h 5778586"/>
              <a:gd name="connsiteX5" fmla="*/ 5149651 w 6113812"/>
              <a:gd name="connsiteY5" fmla="*/ 5778586 h 5778586"/>
              <a:gd name="connsiteX6" fmla="*/ 964161 w 6113812"/>
              <a:gd name="connsiteY6" fmla="*/ 5778586 h 5778586"/>
              <a:gd name="connsiteX7" fmla="*/ 0 w 6113812"/>
              <a:gd name="connsiteY7" fmla="*/ 4814425 h 5778586"/>
              <a:gd name="connsiteX8" fmla="*/ 0 w 6113812"/>
              <a:gd name="connsiteY8" fmla="*/ 676063 h 5778586"/>
              <a:gd name="connsiteX0" fmla="*/ 0 w 6120076"/>
              <a:gd name="connsiteY0" fmla="*/ 676063 h 5778586"/>
              <a:gd name="connsiteX1" fmla="*/ 544539 w 6120076"/>
              <a:gd name="connsiteY1" fmla="*/ 0 h 5778586"/>
              <a:gd name="connsiteX2" fmla="*/ 5569273 w 6120076"/>
              <a:gd name="connsiteY2" fmla="*/ 6263 h 5778586"/>
              <a:gd name="connsiteX3" fmla="*/ 6113812 w 6120076"/>
              <a:gd name="connsiteY3" fmla="*/ 569591 h 5778586"/>
              <a:gd name="connsiteX4" fmla="*/ 6120076 w 6120076"/>
              <a:gd name="connsiteY4" fmla="*/ 5190205 h 5778586"/>
              <a:gd name="connsiteX5" fmla="*/ 5149651 w 6120076"/>
              <a:gd name="connsiteY5" fmla="*/ 5778586 h 5778586"/>
              <a:gd name="connsiteX6" fmla="*/ 964161 w 6120076"/>
              <a:gd name="connsiteY6" fmla="*/ 5778586 h 5778586"/>
              <a:gd name="connsiteX7" fmla="*/ 0 w 6120076"/>
              <a:gd name="connsiteY7" fmla="*/ 4814425 h 5778586"/>
              <a:gd name="connsiteX8" fmla="*/ 0 w 6120076"/>
              <a:gd name="connsiteY8" fmla="*/ 676063 h 5778586"/>
              <a:gd name="connsiteX0" fmla="*/ 0 w 6120076"/>
              <a:gd name="connsiteY0" fmla="*/ 676063 h 5778586"/>
              <a:gd name="connsiteX1" fmla="*/ 544539 w 6120076"/>
              <a:gd name="connsiteY1" fmla="*/ 0 h 5778586"/>
              <a:gd name="connsiteX2" fmla="*/ 5569273 w 6120076"/>
              <a:gd name="connsiteY2" fmla="*/ 6263 h 5778586"/>
              <a:gd name="connsiteX3" fmla="*/ 6113812 w 6120076"/>
              <a:gd name="connsiteY3" fmla="*/ 569591 h 5778586"/>
              <a:gd name="connsiteX4" fmla="*/ 6120076 w 6120076"/>
              <a:gd name="connsiteY4" fmla="*/ 5190205 h 5778586"/>
              <a:gd name="connsiteX5" fmla="*/ 5581799 w 6120076"/>
              <a:gd name="connsiteY5" fmla="*/ 5772323 h 5778586"/>
              <a:gd name="connsiteX6" fmla="*/ 964161 w 6120076"/>
              <a:gd name="connsiteY6" fmla="*/ 5778586 h 5778586"/>
              <a:gd name="connsiteX7" fmla="*/ 0 w 6120076"/>
              <a:gd name="connsiteY7" fmla="*/ 4814425 h 5778586"/>
              <a:gd name="connsiteX8" fmla="*/ 0 w 6120076"/>
              <a:gd name="connsiteY8" fmla="*/ 676063 h 5778586"/>
              <a:gd name="connsiteX0" fmla="*/ 0 w 6120076"/>
              <a:gd name="connsiteY0" fmla="*/ 676063 h 5784849"/>
              <a:gd name="connsiteX1" fmla="*/ 544539 w 6120076"/>
              <a:gd name="connsiteY1" fmla="*/ 0 h 5784849"/>
              <a:gd name="connsiteX2" fmla="*/ 5569273 w 6120076"/>
              <a:gd name="connsiteY2" fmla="*/ 6263 h 5784849"/>
              <a:gd name="connsiteX3" fmla="*/ 6113812 w 6120076"/>
              <a:gd name="connsiteY3" fmla="*/ 569591 h 5784849"/>
              <a:gd name="connsiteX4" fmla="*/ 6120076 w 6120076"/>
              <a:gd name="connsiteY4" fmla="*/ 5190205 h 5784849"/>
              <a:gd name="connsiteX5" fmla="*/ 5581799 w 6120076"/>
              <a:gd name="connsiteY5" fmla="*/ 5772323 h 5784849"/>
              <a:gd name="connsiteX6" fmla="*/ 594643 w 6120076"/>
              <a:gd name="connsiteY6" fmla="*/ 5784849 h 5784849"/>
              <a:gd name="connsiteX7" fmla="*/ 0 w 6120076"/>
              <a:gd name="connsiteY7" fmla="*/ 4814425 h 5784849"/>
              <a:gd name="connsiteX8" fmla="*/ 0 w 6120076"/>
              <a:gd name="connsiteY8" fmla="*/ 676063 h 5784849"/>
              <a:gd name="connsiteX0" fmla="*/ 0 w 6120076"/>
              <a:gd name="connsiteY0" fmla="*/ 676063 h 5784849"/>
              <a:gd name="connsiteX1" fmla="*/ 544539 w 6120076"/>
              <a:gd name="connsiteY1" fmla="*/ 0 h 5784849"/>
              <a:gd name="connsiteX2" fmla="*/ 5569273 w 6120076"/>
              <a:gd name="connsiteY2" fmla="*/ 6263 h 5784849"/>
              <a:gd name="connsiteX3" fmla="*/ 6113812 w 6120076"/>
              <a:gd name="connsiteY3" fmla="*/ 569591 h 5784849"/>
              <a:gd name="connsiteX4" fmla="*/ 6120076 w 6120076"/>
              <a:gd name="connsiteY4" fmla="*/ 5190205 h 5784849"/>
              <a:gd name="connsiteX5" fmla="*/ 5581799 w 6120076"/>
              <a:gd name="connsiteY5" fmla="*/ 5772323 h 5784849"/>
              <a:gd name="connsiteX6" fmla="*/ 594643 w 6120076"/>
              <a:gd name="connsiteY6" fmla="*/ 5784849 h 5784849"/>
              <a:gd name="connsiteX7" fmla="*/ 0 w 6120076"/>
              <a:gd name="connsiteY7" fmla="*/ 5234047 h 5784849"/>
              <a:gd name="connsiteX8" fmla="*/ 0 w 6120076"/>
              <a:gd name="connsiteY8" fmla="*/ 676063 h 57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0076" h="5784849">
                <a:moveTo>
                  <a:pt x="0" y="676063"/>
                </a:moveTo>
                <a:cubicBezTo>
                  <a:pt x="0" y="143572"/>
                  <a:pt x="12048" y="0"/>
                  <a:pt x="544539" y="0"/>
                </a:cubicBezTo>
                <a:lnTo>
                  <a:pt x="5569273" y="6263"/>
                </a:lnTo>
                <a:cubicBezTo>
                  <a:pt x="6101764" y="6263"/>
                  <a:pt x="6113812" y="37100"/>
                  <a:pt x="6113812" y="569591"/>
                </a:cubicBezTo>
                <a:lnTo>
                  <a:pt x="6120076" y="5190205"/>
                </a:lnTo>
                <a:cubicBezTo>
                  <a:pt x="6120076" y="5722696"/>
                  <a:pt x="6114290" y="5772323"/>
                  <a:pt x="5581799" y="5772323"/>
                </a:cubicBezTo>
                <a:lnTo>
                  <a:pt x="594643" y="5784849"/>
                </a:lnTo>
                <a:cubicBezTo>
                  <a:pt x="62152" y="5784849"/>
                  <a:pt x="0" y="5766538"/>
                  <a:pt x="0" y="5234047"/>
                </a:cubicBezTo>
                <a:lnTo>
                  <a:pt x="0" y="676063"/>
                </a:lnTo>
                <a:close/>
              </a:path>
            </a:pathLst>
          </a:custGeom>
          <a:blipFill>
            <a:blip r:embed="rId3">
              <a:extLst>
                <a:ext uri="{837473B0-CC2E-450A-ABE3-18F120FF3D39}">
                  <a1611:picAttrSrcUrl xmlns:a1611="http://schemas.microsoft.com/office/drawing/2016/11/main" r:id="rId4"/>
                </a:ext>
              </a:extLst>
            </a:blip>
            <a:stretch>
              <a:fillRect/>
            </a:stretch>
          </a:blipFill>
        </p:spPr>
        <p:txBody>
          <a:bodyPr/>
          <a:lstStyle/>
          <a:p>
            <a:r>
              <a:rPr lang="en-GB" dirty="0"/>
              <a:t> </a:t>
            </a:r>
            <a:endParaRPr lang="de-CH" dirty="0"/>
          </a:p>
        </p:txBody>
      </p:sp>
      <p:sp>
        <p:nvSpPr>
          <p:cNvPr id="5" name="Rectangle 1">
            <a:extLst>
              <a:ext uri="{FF2B5EF4-FFF2-40B4-BE49-F238E27FC236}">
                <a16:creationId xmlns:a16="http://schemas.microsoft.com/office/drawing/2014/main" id="{ED1B7885-BEAD-D69C-AC6D-459F83A16D43}"/>
              </a:ext>
            </a:extLst>
          </p:cNvPr>
          <p:cNvSpPr>
            <a:spLocks noGrp="1" noChangeArrowheads="1"/>
          </p:cNvSpPr>
          <p:nvPr>
            <p:ph type="body" sz="half" idx="2"/>
          </p:nvPr>
        </p:nvSpPr>
        <p:spPr bwMode="auto">
          <a:xfrm>
            <a:off x="6390637" y="1679992"/>
            <a:ext cx="5801363" cy="1749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de-CH" altLang="de-DE" sz="14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Keine neuen Atomkraftwerke.</a:t>
            </a:r>
          </a:p>
          <a:p>
            <a:pPr marL="285750" marR="0" lvl="0" indent="-285750" algn="l"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de-CH" altLang="de-DE" sz="14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Bestehende AKWs laufen bis zum Ende ihrer Betriebssicherheit.</a:t>
            </a:r>
          </a:p>
          <a:p>
            <a:pPr marL="285750" marR="0" lvl="0" indent="-285750" algn="l"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kumimoji="0" lang="de-CH" altLang="de-DE" sz="14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rPr>
              <a:t>Ziel: Ersetzen durch erneuerbare Energien (Energiestrategie 2050).</a:t>
            </a:r>
          </a:p>
          <a:p>
            <a:pPr marL="285750" marR="0" lvl="0" indent="-285750" algn="l"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lang="de-CH" altLang="de-DE" sz="1400" dirty="0">
                <a:solidFill>
                  <a:schemeClr val="tx1"/>
                </a:solidFill>
                <a:effectLst>
                  <a:innerShdw blurRad="63500" dist="50800" dir="18900000">
                    <a:prstClr val="black">
                      <a:alpha val="50000"/>
                    </a:prstClr>
                  </a:innerShdw>
                </a:effectLst>
                <a:latin typeface="Arial" panose="020B0604020202020204" pitchFamily="34" charset="0"/>
              </a:rPr>
              <a:t>Sehr hohe kosten für den Nachbau</a:t>
            </a:r>
            <a:endParaRPr kumimoji="0" lang="de-DE" altLang="de-DE" sz="1400" b="0" i="0" u="none" strike="noStrike" cap="none" normalizeH="0" baseline="0" dirty="0">
              <a:ln>
                <a:noFill/>
              </a:ln>
              <a:solidFill>
                <a:schemeClr val="tx1"/>
              </a:solidFill>
              <a:effectLst>
                <a:innerShdw blurRad="63500" dist="50800" dir="18900000">
                  <a:prstClr val="black">
                    <a:alpha val="50000"/>
                  </a:prstClr>
                </a:innerShdw>
              </a:effectLst>
              <a:latin typeface="Arial" panose="020B0604020202020204" pitchFamily="34" charset="0"/>
            </a:endParaRPr>
          </a:p>
        </p:txBody>
      </p:sp>
      <p:sp>
        <p:nvSpPr>
          <p:cNvPr id="6" name="Title 1">
            <a:extLst>
              <a:ext uri="{FF2B5EF4-FFF2-40B4-BE49-F238E27FC236}">
                <a16:creationId xmlns:a16="http://schemas.microsoft.com/office/drawing/2014/main" id="{AAEC07B8-4420-66E9-6110-88DBDE162399}"/>
              </a:ext>
            </a:extLst>
          </p:cNvPr>
          <p:cNvSpPr txBox="1">
            <a:spLocks/>
          </p:cNvSpPr>
          <p:nvPr/>
        </p:nvSpPr>
        <p:spPr>
          <a:xfrm>
            <a:off x="6390637" y="3716682"/>
            <a:ext cx="5703239" cy="1292662"/>
          </a:xfrm>
          <a:prstGeom prst="rect">
            <a:avLst/>
          </a:prstGeom>
        </p:spPr>
        <p:txBody>
          <a:bodyPr vert="horz" lIns="0" tIns="0" rIns="0" bIns="0" rtlCol="0" anchor="t" anchorCtr="0">
            <a:normAutofit/>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CH" dirty="0"/>
              <a:t>Umsetzung Energiestrategie 2050</a:t>
            </a:r>
          </a:p>
        </p:txBody>
      </p:sp>
      <p:sp>
        <p:nvSpPr>
          <p:cNvPr id="7" name="Rectangle 1">
            <a:extLst>
              <a:ext uri="{FF2B5EF4-FFF2-40B4-BE49-F238E27FC236}">
                <a16:creationId xmlns:a16="http://schemas.microsoft.com/office/drawing/2014/main" id="{B34DFDC4-7984-8A5C-E497-35A584368A59}"/>
              </a:ext>
            </a:extLst>
          </p:cNvPr>
          <p:cNvSpPr txBox="1">
            <a:spLocks noChangeArrowheads="1"/>
          </p:cNvSpPr>
          <p:nvPr/>
        </p:nvSpPr>
        <p:spPr bwMode="auto">
          <a:xfrm>
            <a:off x="6390637" y="4563257"/>
            <a:ext cx="5703242" cy="13181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0" indent="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None/>
              <a:defRPr sz="2000" kern="1200">
                <a:solidFill>
                  <a:schemeClr val="tx1">
                    <a:alpha val="70000"/>
                  </a:schemeClr>
                </a:solidFill>
                <a:latin typeface="+mn-lt"/>
                <a:ea typeface="+mn-ea"/>
                <a:cs typeface="+mn-cs"/>
              </a:defRPr>
            </a:lvl1pPr>
            <a:lvl2pPr marL="457200" indent="0" algn="l" defTabSz="914400" rtl="0" eaLnBrk="1" latinLnBrk="0" hangingPunct="1">
              <a:lnSpc>
                <a:spcPct val="125000"/>
              </a:lnSpc>
              <a:spcBef>
                <a:spcPts val="500"/>
              </a:spcBef>
              <a:buClr>
                <a:schemeClr val="accent1">
                  <a:lumMod val="60000"/>
                  <a:lumOff val="40000"/>
                </a:schemeClr>
              </a:buClr>
              <a:buFontTx/>
              <a:buNone/>
              <a:defRPr sz="1400" i="1" kern="1200">
                <a:solidFill>
                  <a:schemeClr val="tx1">
                    <a:alpha val="70000"/>
                  </a:schemeClr>
                </a:solidFill>
                <a:latin typeface="+mn-lt"/>
                <a:ea typeface="+mn-ea"/>
                <a:cs typeface="+mn-cs"/>
              </a:defRPr>
            </a:lvl2pPr>
            <a:lvl3pPr marL="9144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1200" kern="1200">
                <a:solidFill>
                  <a:schemeClr val="tx1">
                    <a:alpha val="70000"/>
                  </a:schemeClr>
                </a:solidFill>
                <a:latin typeface="+mn-lt"/>
                <a:ea typeface="+mn-ea"/>
                <a:cs typeface="+mn-cs"/>
              </a:defRPr>
            </a:lvl3pPr>
            <a:lvl4pPr marL="1371600" indent="0" algn="l" defTabSz="914400" rtl="0" eaLnBrk="1" latinLnBrk="0" hangingPunct="1">
              <a:lnSpc>
                <a:spcPct val="125000"/>
              </a:lnSpc>
              <a:spcBef>
                <a:spcPts val="500"/>
              </a:spcBef>
              <a:buClr>
                <a:schemeClr val="accent1">
                  <a:lumMod val="60000"/>
                  <a:lumOff val="40000"/>
                </a:schemeClr>
              </a:buClr>
              <a:buFontTx/>
              <a:buNone/>
              <a:defRPr sz="1000" i="1" kern="1200">
                <a:solidFill>
                  <a:schemeClr val="tx1">
                    <a:alpha val="70000"/>
                  </a:schemeClr>
                </a:solidFill>
                <a:latin typeface="+mn-lt"/>
                <a:ea typeface="+mn-ea"/>
                <a:cs typeface="+mn-cs"/>
              </a:defRPr>
            </a:lvl4pPr>
            <a:lvl5pPr marL="1828800" indent="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None/>
              <a:defRPr sz="1000" kern="1200">
                <a:solidFill>
                  <a:schemeClr val="tx1">
                    <a:alpha val="70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eaLnBrk="0" fontAlgn="base" hangingPunct="0">
              <a:lnSpc>
                <a:spcPct val="200000"/>
              </a:lnSpc>
              <a:spcBef>
                <a:spcPct val="0"/>
              </a:spcBef>
              <a:spcAft>
                <a:spcPct val="0"/>
              </a:spcAft>
              <a:buClrTx/>
              <a:buFont typeface="Arial" panose="020B0604020202020204" pitchFamily="34" charset="0"/>
              <a:buChar char="•"/>
            </a:pPr>
            <a:r>
              <a:rPr lang="de-CH" sz="1400" dirty="0">
                <a:solidFill>
                  <a:schemeClr val="tx1"/>
                </a:solidFill>
                <a:latin typeface="Arial" panose="020B0604020202020204" pitchFamily="34" charset="0"/>
                <a:cs typeface="Arial" panose="020B0604020202020204" pitchFamily="34" charset="0"/>
              </a:rPr>
              <a:t>Förderung erneuerbarer Energien.</a:t>
            </a:r>
          </a:p>
          <a:p>
            <a:pPr marL="285750" indent="-285750" eaLnBrk="0" fontAlgn="base" hangingPunct="0">
              <a:lnSpc>
                <a:spcPct val="200000"/>
              </a:lnSpc>
              <a:spcBef>
                <a:spcPct val="0"/>
              </a:spcBef>
              <a:spcAft>
                <a:spcPct val="0"/>
              </a:spcAft>
              <a:buClrTx/>
              <a:buFont typeface="Arial" panose="020B0604020202020204" pitchFamily="34" charset="0"/>
              <a:buChar char="•"/>
            </a:pPr>
            <a:r>
              <a:rPr lang="de-CH" sz="1400" dirty="0">
                <a:solidFill>
                  <a:schemeClr val="tx1"/>
                </a:solidFill>
                <a:latin typeface="Arial" panose="020B0604020202020204" pitchFamily="34" charset="0"/>
                <a:cs typeface="Arial" panose="020B0604020202020204" pitchFamily="34" charset="0"/>
              </a:rPr>
              <a:t>Verbesserung der Energieeffizienz.</a:t>
            </a:r>
          </a:p>
          <a:p>
            <a:pPr marL="285750" indent="-285750" eaLnBrk="0" fontAlgn="base" hangingPunct="0">
              <a:lnSpc>
                <a:spcPct val="200000"/>
              </a:lnSpc>
              <a:spcBef>
                <a:spcPct val="0"/>
              </a:spcBef>
              <a:spcAft>
                <a:spcPct val="0"/>
              </a:spcAft>
              <a:buClrTx/>
              <a:buFont typeface="Arial" panose="020B0604020202020204" pitchFamily="34" charset="0"/>
              <a:buChar char="•"/>
            </a:pPr>
            <a:r>
              <a:rPr lang="de-CH" sz="1400" dirty="0">
                <a:solidFill>
                  <a:schemeClr val="tx1"/>
                </a:solidFill>
                <a:latin typeface="Arial" panose="020B0604020202020204" pitchFamily="34" charset="0"/>
                <a:cs typeface="Arial" panose="020B0604020202020204" pitchFamily="34" charset="0"/>
              </a:rPr>
              <a:t>Reduzierung des CO₂-Ausstosses um 50% bis 2030.</a:t>
            </a:r>
            <a:endParaRPr lang="de-CH" altLang="de-DE" sz="1400" dirty="0">
              <a:solidFill>
                <a:schemeClr val="tx1"/>
              </a:solidFill>
              <a:effectLst>
                <a:innerShdw blurRad="63500" dist="50800" dir="18900000">
                  <a:prstClr val="black">
                    <a:alpha val="50000"/>
                  </a:prstClr>
                </a:innerShdw>
              </a:effectLst>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0885C5D1-C313-AD90-E569-36D3245435B1}"/>
              </a:ext>
            </a:extLst>
          </p:cNvPr>
          <p:cNvSpPr/>
          <p:nvPr/>
        </p:nvSpPr>
        <p:spPr>
          <a:xfrm rot="18989772">
            <a:off x="-975995" y="3217639"/>
            <a:ext cx="8381046" cy="422718"/>
          </a:xfrm>
          <a:prstGeom prst="rect">
            <a:avLst/>
          </a:prstGeom>
          <a:solidFill>
            <a:srgbClr val="7321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8" name="Title 1">
            <a:extLst>
              <a:ext uri="{FF2B5EF4-FFF2-40B4-BE49-F238E27FC236}">
                <a16:creationId xmlns:a16="http://schemas.microsoft.com/office/drawing/2014/main" id="{A7A1784A-DCBA-E087-C1C8-957585FCF285}"/>
              </a:ext>
            </a:extLst>
          </p:cNvPr>
          <p:cNvSpPr txBox="1">
            <a:spLocks/>
          </p:cNvSpPr>
          <p:nvPr/>
        </p:nvSpPr>
        <p:spPr>
          <a:xfrm>
            <a:off x="9291318" y="242210"/>
            <a:ext cx="2676119" cy="404158"/>
          </a:xfrm>
          <a:prstGeom prst="rect">
            <a:avLst/>
          </a:prstGeom>
        </p:spPr>
        <p:txBody>
          <a:bodyPr vert="horz" lIns="0" tIns="0" rIns="0" bIns="0" rtlCol="0" anchor="t" anchorCtr="0">
            <a:normAutofit lnSpcReduction="10000"/>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CH" dirty="0"/>
              <a:t>2. Teil</a:t>
            </a:r>
          </a:p>
        </p:txBody>
      </p:sp>
      <p:sp>
        <p:nvSpPr>
          <p:cNvPr id="19" name="Title 1">
            <a:extLst>
              <a:ext uri="{FF2B5EF4-FFF2-40B4-BE49-F238E27FC236}">
                <a16:creationId xmlns:a16="http://schemas.microsoft.com/office/drawing/2014/main" id="{6E295227-BB54-8EE5-ECEE-4AA8BAF8B064}"/>
              </a:ext>
            </a:extLst>
          </p:cNvPr>
          <p:cNvSpPr txBox="1">
            <a:spLocks/>
          </p:cNvSpPr>
          <p:nvPr/>
        </p:nvSpPr>
        <p:spPr>
          <a:xfrm>
            <a:off x="9361393" y="3591969"/>
            <a:ext cx="2676119" cy="404158"/>
          </a:xfrm>
          <a:prstGeom prst="rect">
            <a:avLst/>
          </a:prstGeom>
        </p:spPr>
        <p:txBody>
          <a:bodyPr vert="horz" lIns="0" tIns="0" rIns="0" bIns="0" rtlCol="0" anchor="t" anchorCtr="0">
            <a:normAutofit lnSpcReduction="10000"/>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de-CH" dirty="0"/>
              <a:t>3. Teil</a:t>
            </a:r>
          </a:p>
        </p:txBody>
      </p:sp>
    </p:spTree>
    <p:extLst>
      <p:ext uri="{BB962C8B-B14F-4D97-AF65-F5344CB8AC3E}">
        <p14:creationId xmlns:p14="http://schemas.microsoft.com/office/powerpoint/2010/main" val="2999455805"/>
      </p:ext>
    </p:extLst>
  </p:cSld>
  <p:clrMapOvr>
    <a:masterClrMapping/>
  </p:clrMapOvr>
  <p:transition spd="slow">
    <p:push dir="u"/>
  </p:transition>
</p:sld>
</file>

<file path=ppt/theme/theme1.xml><?xml version="1.0" encoding="utf-8"?>
<a:theme xmlns:a="http://schemas.openxmlformats.org/drawingml/2006/main" name="LeafVTI">
  <a:themeElements>
    <a:clrScheme name="Leaf">
      <a:dk1>
        <a:sysClr val="windowText" lastClr="000000"/>
      </a:dk1>
      <a:lt1>
        <a:sysClr val="window" lastClr="FFFFFF"/>
      </a:lt1>
      <a:dk2>
        <a:srgbClr val="732124"/>
      </a:dk2>
      <a:lt2>
        <a:srgbClr val="F0EDE5"/>
      </a:lt2>
      <a:accent1>
        <a:srgbClr val="D34817"/>
      </a:accent1>
      <a:accent2>
        <a:srgbClr val="A68D65"/>
      </a:accent2>
      <a:accent3>
        <a:srgbClr val="728377"/>
      </a:accent3>
      <a:accent4>
        <a:srgbClr val="B4797B"/>
      </a:accent4>
      <a:accent5>
        <a:srgbClr val="CE8439"/>
      </a:accent5>
      <a:accent6>
        <a:srgbClr val="CF3A2A"/>
      </a:accent6>
      <a:hlink>
        <a:srgbClr val="D06853"/>
      </a:hlink>
      <a:folHlink>
        <a:srgbClr val="B67779"/>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576239E06E077E4FA9BBA1E673096129" ma:contentTypeVersion="14" ma:contentTypeDescription="Ein neues Dokument erstellen." ma:contentTypeScope="" ma:versionID="670e6e2fedb5b5d7efe4da048208146b">
  <xsd:schema xmlns:xsd="http://www.w3.org/2001/XMLSchema" xmlns:xs="http://www.w3.org/2001/XMLSchema" xmlns:p="http://schemas.microsoft.com/office/2006/metadata/properties" xmlns:ns3="6605033c-1d1a-4a05-a2be-20ca6264e072" xmlns:ns4="c9ad665d-3fab-4933-9bdb-ec07434b873b" targetNamespace="http://schemas.microsoft.com/office/2006/metadata/properties" ma:root="true" ma:fieldsID="dcfefeecc18d57286cd3c65391172988" ns3:_="" ns4:_="">
    <xsd:import namespace="6605033c-1d1a-4a05-a2be-20ca6264e072"/>
    <xsd:import namespace="c9ad665d-3fab-4933-9bdb-ec07434b873b"/>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05033c-1d1a-4a05-a2be-20ca6264e0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ad665d-3fab-4933-9bdb-ec07434b873b" elementFormDefault="qualified">
    <xsd:import namespace="http://schemas.microsoft.com/office/2006/documentManagement/types"/>
    <xsd:import namespace="http://schemas.microsoft.com/office/infopath/2007/PartnerControls"/>
    <xsd:element name="SharedWithUsers" ma:index="12"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Freigegeben für - Details" ma:internalName="SharedWithDetails" ma:readOnly="true">
      <xsd:simpleType>
        <xsd:restriction base="dms:Note">
          <xsd:maxLength value="255"/>
        </xsd:restriction>
      </xsd:simpleType>
    </xsd:element>
    <xsd:element name="SharingHintHash" ma:index="14"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6605033c-1d1a-4a05-a2be-20ca6264e072" xsi:nil="true"/>
  </documentManagement>
</p:properties>
</file>

<file path=customXml/itemProps1.xml><?xml version="1.0" encoding="utf-8"?>
<ds:datastoreItem xmlns:ds="http://schemas.openxmlformats.org/officeDocument/2006/customXml" ds:itemID="{2C72EAB3-D668-47B2-92C4-C26883374B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05033c-1d1a-4a05-a2be-20ca6264e072"/>
    <ds:schemaRef ds:uri="c9ad665d-3fab-4933-9bdb-ec07434b87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70C3F92-C0AD-4E73-8A22-9D413A456BAF}">
  <ds:schemaRefs>
    <ds:schemaRef ds:uri="http://schemas.microsoft.com/sharepoint/v3/contenttype/forms"/>
  </ds:schemaRefs>
</ds:datastoreItem>
</file>

<file path=customXml/itemProps3.xml><?xml version="1.0" encoding="utf-8"?>
<ds:datastoreItem xmlns:ds="http://schemas.openxmlformats.org/officeDocument/2006/customXml" ds:itemID="{975126FD-8B44-46F3-BEB2-D5456E769196}">
  <ds:schemaRefs>
    <ds:schemaRef ds:uri="c9ad665d-3fab-4933-9bdb-ec07434b873b"/>
    <ds:schemaRef ds:uri="http://www.w3.org/XML/1998/namespace"/>
    <ds:schemaRef ds:uri="http://schemas.microsoft.com/office/2006/documentManagement/types"/>
    <ds:schemaRef ds:uri="http://purl.org/dc/elements/1.1/"/>
    <ds:schemaRef ds:uri="http://schemas.openxmlformats.org/package/2006/metadata/core-properties"/>
    <ds:schemaRef ds:uri="http://purl.org/dc/terms/"/>
    <ds:schemaRef ds:uri="http://schemas.microsoft.com/office/infopath/2007/PartnerControls"/>
    <ds:schemaRef ds:uri="6605033c-1d1a-4a05-a2be-20ca6264e072"/>
    <ds:schemaRef ds:uri="http://schemas.microsoft.com/office/2006/metadata/properties"/>
    <ds:schemaRef ds:uri="http://purl.org/dc/dcmityp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{58BC00B5-48D4-4059-B545-430F4591F388}tf22339732_win32</Template>
  <TotalTime>96</TotalTime>
  <Words>366</Words>
  <Application>Microsoft Office PowerPoint</Application>
  <PresentationFormat>Widescreen</PresentationFormat>
  <Paragraphs>74</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 Light</vt:lpstr>
      <vt:lpstr>Calibri</vt:lpstr>
      <vt:lpstr>Rockwell Nova Light</vt:lpstr>
      <vt:lpstr>Wingdings</vt:lpstr>
      <vt:lpstr>LeafVTI</vt:lpstr>
      <vt:lpstr>Energiepolitik der Schweiz</vt:lpstr>
      <vt:lpstr>Inhaltsverzeichnis</vt:lpstr>
      <vt:lpstr>Einführung Energiepolitik </vt:lpstr>
      <vt:lpstr>Was ist Energiepolitik?</vt:lpstr>
      <vt:lpstr>PowerPoint Presentation</vt:lpstr>
      <vt:lpstr>PowerPoint Presentation</vt:lpstr>
      <vt:lpstr>Persönliche  meinung</vt:lpstr>
      <vt:lpstr>PowerPoint Presentation</vt:lpstr>
      <vt:lpstr>Bedeutung Atomausstieg in der Schweiz</vt:lpstr>
      <vt:lpstr>Herausforderungen der Energiewende</vt:lpstr>
      <vt:lpstr>Sind atomkraftwerke Schlecht? ______________________________________  Ist die energiestrategie 2050 eine gute strategie?  ______________________________________  Meinung zu neueinstieg der atomenergie der Schweiz?  </vt:lpstr>
      <vt:lpstr>Vielen dank fürs Zuhören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Benicio von Felten</dc:creator>
  <cp:lastModifiedBy>Benicio von Felten</cp:lastModifiedBy>
  <cp:revision>2</cp:revision>
  <dcterms:created xsi:type="dcterms:W3CDTF">2024-09-05T10:30:08Z</dcterms:created>
  <dcterms:modified xsi:type="dcterms:W3CDTF">2024-09-10T07:05:09Z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0x010100576239E06E077E4FA9BBA1E673096129</vt:lpwstr>
  </property>
</Properties>
</file>

<file path=docProps/thumbnail.jpeg>
</file>